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8"/>
  </p:notesMasterIdLst>
  <p:sldIdLst>
    <p:sldId id="348" r:id="rId2"/>
    <p:sldId id="392" r:id="rId3"/>
    <p:sldId id="397" r:id="rId4"/>
    <p:sldId id="399" r:id="rId5"/>
    <p:sldId id="405" r:id="rId6"/>
    <p:sldId id="400" r:id="rId7"/>
    <p:sldId id="344" r:id="rId8"/>
    <p:sldId id="343" r:id="rId9"/>
    <p:sldId id="261" r:id="rId10"/>
    <p:sldId id="396" r:id="rId11"/>
    <p:sldId id="349" r:id="rId12"/>
    <p:sldId id="357" r:id="rId13"/>
    <p:sldId id="356" r:id="rId14"/>
    <p:sldId id="361" r:id="rId15"/>
    <p:sldId id="358" r:id="rId16"/>
    <p:sldId id="362" r:id="rId17"/>
    <p:sldId id="363" r:id="rId18"/>
    <p:sldId id="364" r:id="rId19"/>
    <p:sldId id="360" r:id="rId20"/>
    <p:sldId id="365" r:id="rId21"/>
    <p:sldId id="369" r:id="rId22"/>
    <p:sldId id="370" r:id="rId23"/>
    <p:sldId id="368" r:id="rId24"/>
    <p:sldId id="401" r:id="rId25"/>
    <p:sldId id="402" r:id="rId26"/>
    <p:sldId id="350" r:id="rId27"/>
    <p:sldId id="366" r:id="rId28"/>
    <p:sldId id="375" r:id="rId29"/>
    <p:sldId id="379" r:id="rId30"/>
    <p:sldId id="393" r:id="rId31"/>
    <p:sldId id="380" r:id="rId32"/>
    <p:sldId id="351" r:id="rId33"/>
    <p:sldId id="367" r:id="rId34"/>
    <p:sldId id="371" r:id="rId35"/>
    <p:sldId id="374" r:id="rId36"/>
    <p:sldId id="378" r:id="rId37"/>
    <p:sldId id="394" r:id="rId38"/>
    <p:sldId id="376" r:id="rId39"/>
    <p:sldId id="377" r:id="rId40"/>
    <p:sldId id="395" r:id="rId41"/>
    <p:sldId id="387" r:id="rId42"/>
    <p:sldId id="388" r:id="rId43"/>
    <p:sldId id="404" r:id="rId44"/>
    <p:sldId id="390" r:id="rId45"/>
    <p:sldId id="389" r:id="rId46"/>
    <p:sldId id="352" r:id="rId47"/>
    <p:sldId id="381" r:id="rId48"/>
    <p:sldId id="385" r:id="rId49"/>
    <p:sldId id="382" r:id="rId50"/>
    <p:sldId id="383" r:id="rId51"/>
    <p:sldId id="384" r:id="rId52"/>
    <p:sldId id="353" r:id="rId53"/>
    <p:sldId id="359" r:id="rId54"/>
    <p:sldId id="391" r:id="rId55"/>
    <p:sldId id="332" r:id="rId56"/>
    <p:sldId id="386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F46F04-F233-4F8B-AAE1-CDF2D26FF9D7}">
          <p14:sldIdLst>
            <p14:sldId id="348"/>
            <p14:sldId id="392"/>
            <p14:sldId id="397"/>
            <p14:sldId id="399"/>
            <p14:sldId id="405"/>
            <p14:sldId id="400"/>
            <p14:sldId id="344"/>
            <p14:sldId id="343"/>
            <p14:sldId id="261"/>
            <p14:sldId id="396"/>
          </p14:sldIdLst>
        </p14:section>
        <p14:section name="My story: Why I’m living my dream" id="{2263C5D9-08E7-47D5-B4AA-ABF2E3F1DE62}">
          <p14:sldIdLst>
            <p14:sldId id="349"/>
            <p14:sldId id="357"/>
            <p14:sldId id="356"/>
            <p14:sldId id="361"/>
            <p14:sldId id="358"/>
            <p14:sldId id="362"/>
            <p14:sldId id="363"/>
            <p14:sldId id="364"/>
            <p14:sldId id="360"/>
            <p14:sldId id="365"/>
            <p14:sldId id="369"/>
            <p14:sldId id="370"/>
            <p14:sldId id="368"/>
            <p14:sldId id="401"/>
            <p14:sldId id="402"/>
          </p14:sldIdLst>
        </p14:section>
        <p14:section name="How to write a bad resume" id="{EA49BC0D-DF77-4913-A9B3-9E3F33F2D5DE}">
          <p14:sldIdLst>
            <p14:sldId id="350"/>
            <p14:sldId id="366"/>
            <p14:sldId id="375"/>
            <p14:sldId id="379"/>
            <p14:sldId id="393"/>
            <p14:sldId id="380"/>
          </p14:sldIdLst>
        </p14:section>
        <p14:section name="How to write a good resume" id="{AB022029-7ECF-493F-8304-B9FB0FD44099}">
          <p14:sldIdLst>
            <p14:sldId id="351"/>
            <p14:sldId id="367"/>
            <p14:sldId id="371"/>
            <p14:sldId id="374"/>
            <p14:sldId id="378"/>
            <p14:sldId id="394"/>
            <p14:sldId id="376"/>
            <p14:sldId id="377"/>
            <p14:sldId id="395"/>
            <p14:sldId id="387"/>
            <p14:sldId id="388"/>
            <p14:sldId id="404"/>
            <p14:sldId id="390"/>
            <p14:sldId id="389"/>
          </p14:sldIdLst>
        </p14:section>
        <p14:section name="How to navigate a job interview" id="{B1FB82A7-4012-4CC0-AD8A-539042D48A6D}">
          <p14:sldIdLst>
            <p14:sldId id="352"/>
            <p14:sldId id="381"/>
            <p14:sldId id="385"/>
            <p14:sldId id="382"/>
            <p14:sldId id="383"/>
            <p14:sldId id="384"/>
          </p14:sldIdLst>
        </p14:section>
        <p14:section name="Is that job right for you?" id="{A818D42C-3F92-40AF-B356-CEAB5077A4CA}">
          <p14:sldIdLst>
            <p14:sldId id="353"/>
            <p14:sldId id="359"/>
            <p14:sldId id="391"/>
          </p14:sldIdLst>
        </p14:section>
        <p14:section name="Is that employer right for you?" id="{67C30F61-D2D0-4A39-ADC4-1A211A914341}">
          <p14:sldIdLst>
            <p14:sldId id="332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8A0000"/>
    <a:srgbClr val="C41230"/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B0FBBC-79B2-4DB2-9652-30BF97065B43}" v="294" dt="2019-10-04T20:18:35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8439" autoAdjust="0"/>
  </p:normalViewPr>
  <p:slideViewPr>
    <p:cSldViewPr snapToGrid="0">
      <p:cViewPr varScale="1">
        <p:scale>
          <a:sx n="92" d="100"/>
          <a:sy n="92" d="100"/>
        </p:scale>
        <p:origin x="79" y="391"/>
      </p:cViewPr>
      <p:guideLst/>
    </p:cSldViewPr>
  </p:slideViewPr>
  <p:outlineViewPr>
    <p:cViewPr>
      <p:scale>
        <a:sx n="33" d="100"/>
        <a:sy n="33" d="100"/>
      </p:scale>
      <p:origin x="0" y="-3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notesViewPr>
    <p:cSldViewPr snapToGrid="0">
      <p:cViewPr varScale="1">
        <p:scale>
          <a:sx n="105" d="100"/>
          <a:sy n="105" d="100"/>
        </p:scale>
        <p:origin x="2370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ED8C6992-EF83-405A-B470-E52F776545D1}"/>
  </pc:docChgLst>
  <pc:docChgLst>
    <pc:chgData name="Andy Mallon" userId="0dfd7ab5-17aa-4ac6-b039-e05176edc781" providerId="ADAL" clId="{CB1F7A88-2CF3-4CEC-BCE0-8DAD0C6DD358}"/>
  </pc:docChgLst>
  <pc:docChgLst>
    <pc:chgData name="Andy Mallon" userId="0dfd7ab5-17aa-4ac6-b039-e05176edc781" providerId="ADAL" clId="{1FFC2B0B-FF83-4FAD-A516-006948DA73E6}"/>
  </pc:docChgLst>
  <pc:docChgLst>
    <pc:chgData name="Andy Mallon" userId="0dfd7ab5-17aa-4ac6-b039-e05176edc781" providerId="ADAL" clId="{D433A270-AFB9-4399-AC30-DD9E047B6C03}"/>
  </pc:docChgLst>
  <pc:docChgLst>
    <pc:chgData name="Andy Mallon" userId="8ed075f77b608d91" providerId="LiveId" clId="{8DB0FBBC-79B2-4DB2-9652-30BF97065B43}"/>
    <pc:docChg chg="undo custSel addSld delSld modSld sldOrd delMainMaster modMainMaster modSection">
      <pc:chgData name="Andy Mallon" userId="8ed075f77b608d91" providerId="LiveId" clId="{8DB0FBBC-79B2-4DB2-9652-30BF97065B43}" dt="2019-10-04T20:18:51.542" v="2261" actId="20577"/>
      <pc:docMkLst>
        <pc:docMk/>
      </pc:docMkLst>
      <pc:sldChg chg="del">
        <pc:chgData name="Andy Mallon" userId="8ed075f77b608d91" providerId="LiveId" clId="{8DB0FBBC-79B2-4DB2-9652-30BF97065B43}" dt="2019-10-03T23:18:42.079" v="4" actId="2696"/>
        <pc:sldMkLst>
          <pc:docMk/>
          <pc:sldMk cId="4058390119" sldId="259"/>
        </pc:sldMkLst>
      </pc:sldChg>
      <pc:sldChg chg="modSp">
        <pc:chgData name="Andy Mallon" userId="8ed075f77b608d91" providerId="LiveId" clId="{8DB0FBBC-79B2-4DB2-9652-30BF97065B43}" dt="2019-10-03T23:24:59.770" v="96" actId="27636"/>
        <pc:sldMkLst>
          <pc:docMk/>
          <pc:sldMk cId="3567959566" sldId="261"/>
        </pc:sldMkLst>
        <pc:spChg chg="mod">
          <ac:chgData name="Andy Mallon" userId="8ed075f77b608d91" providerId="LiveId" clId="{8DB0FBBC-79B2-4DB2-9652-30BF97065B43}" dt="2019-10-03T23:24:59.770" v="96" actId="27636"/>
          <ac:spMkLst>
            <pc:docMk/>
            <pc:sldMk cId="3567959566" sldId="261"/>
            <ac:spMk id="6" creationId="{00000000-0000-0000-0000-000000000000}"/>
          </ac:spMkLst>
        </pc:spChg>
      </pc:sldChg>
      <pc:sldChg chg="del">
        <pc:chgData name="Andy Mallon" userId="8ed075f77b608d91" providerId="LiveId" clId="{8DB0FBBC-79B2-4DB2-9652-30BF97065B43}" dt="2019-10-03T23:37:55.280" v="647" actId="2696"/>
        <pc:sldMkLst>
          <pc:docMk/>
          <pc:sldMk cId="2537192618" sldId="333"/>
        </pc:sldMkLst>
      </pc:sldChg>
      <pc:sldChg chg="del">
        <pc:chgData name="Andy Mallon" userId="8ed075f77b608d91" providerId="LiveId" clId="{8DB0FBBC-79B2-4DB2-9652-30BF97065B43}" dt="2019-10-03T23:20:53.126" v="37" actId="2696"/>
        <pc:sldMkLst>
          <pc:docMk/>
          <pc:sldMk cId="837407539" sldId="341"/>
        </pc:sldMkLst>
      </pc:sldChg>
      <pc:sldChg chg="modTransition">
        <pc:chgData name="Andy Mallon" userId="8ed075f77b608d91" providerId="LiveId" clId="{8DB0FBBC-79B2-4DB2-9652-30BF97065B43}" dt="2019-10-03T23:20:58.179" v="38"/>
        <pc:sldMkLst>
          <pc:docMk/>
          <pc:sldMk cId="40638036" sldId="344"/>
        </pc:sldMkLst>
      </pc:sldChg>
      <pc:sldChg chg="del">
        <pc:chgData name="Andy Mallon" userId="8ed075f77b608d91" providerId="LiveId" clId="{8DB0FBBC-79B2-4DB2-9652-30BF97065B43}" dt="2019-10-03T23:20:49.631" v="36" actId="2696"/>
        <pc:sldMkLst>
          <pc:docMk/>
          <pc:sldMk cId="125486011" sldId="345"/>
        </pc:sldMkLst>
      </pc:sldChg>
      <pc:sldChg chg="del">
        <pc:chgData name="Andy Mallon" userId="8ed075f77b608d91" providerId="LiveId" clId="{8DB0FBBC-79B2-4DB2-9652-30BF97065B43}" dt="2019-10-03T23:20:40.436" v="35" actId="2696"/>
        <pc:sldMkLst>
          <pc:docMk/>
          <pc:sldMk cId="3204892330" sldId="346"/>
        </pc:sldMkLst>
      </pc:sldChg>
      <pc:sldChg chg="delSp modSp delAnim">
        <pc:chgData name="Andy Mallon" userId="8ed075f77b608d91" providerId="LiveId" clId="{8DB0FBBC-79B2-4DB2-9652-30BF97065B43}" dt="2019-10-04T00:06:30.225" v="691" actId="478"/>
        <pc:sldMkLst>
          <pc:docMk/>
          <pc:sldMk cId="3312467135" sldId="364"/>
        </pc:sldMkLst>
        <pc:grpChg chg="mod">
          <ac:chgData name="Andy Mallon" userId="8ed075f77b608d91" providerId="LiveId" clId="{8DB0FBBC-79B2-4DB2-9652-30BF97065B43}" dt="2019-10-03T23:18:28.025" v="3" actId="1076"/>
          <ac:grpSpMkLst>
            <pc:docMk/>
            <pc:sldMk cId="3312467135" sldId="364"/>
            <ac:grpSpMk id="10" creationId="{B77EDA7D-93D9-48E1-9AED-C4BA92674377}"/>
          </ac:grpSpMkLst>
        </pc:grpChg>
        <pc:picChg chg="del">
          <ac:chgData name="Andy Mallon" userId="8ed075f77b608d91" providerId="LiveId" clId="{8DB0FBBC-79B2-4DB2-9652-30BF97065B43}" dt="2019-10-03T23:18:14.507" v="0" actId="478"/>
          <ac:picMkLst>
            <pc:docMk/>
            <pc:sldMk cId="3312467135" sldId="364"/>
            <ac:picMk id="4" creationId="{DBB58202-4E1D-4EB8-B73D-7FDBA310B62D}"/>
          </ac:picMkLst>
        </pc:picChg>
        <pc:picChg chg="mod">
          <ac:chgData name="Andy Mallon" userId="8ed075f77b608d91" providerId="LiveId" clId="{8DB0FBBC-79B2-4DB2-9652-30BF97065B43}" dt="2019-10-03T23:18:24.724" v="2" actId="1076"/>
          <ac:picMkLst>
            <pc:docMk/>
            <pc:sldMk cId="3312467135" sldId="364"/>
            <ac:picMk id="14" creationId="{A24164C7-E243-4683-996E-D75D6EAB46AA}"/>
          </ac:picMkLst>
        </pc:picChg>
        <pc:picChg chg="del">
          <ac:chgData name="Andy Mallon" userId="8ed075f77b608d91" providerId="LiveId" clId="{8DB0FBBC-79B2-4DB2-9652-30BF97065B43}" dt="2019-10-03T23:18:16.681" v="1" actId="478"/>
          <ac:picMkLst>
            <pc:docMk/>
            <pc:sldMk cId="3312467135" sldId="364"/>
            <ac:picMk id="16" creationId="{81F2C90E-21E0-4430-9FC5-545658369FF4}"/>
          </ac:picMkLst>
        </pc:picChg>
        <pc:picChg chg="del">
          <ac:chgData name="Andy Mallon" userId="8ed075f77b608d91" providerId="LiveId" clId="{8DB0FBBC-79B2-4DB2-9652-30BF97065B43}" dt="2019-10-04T00:06:30.225" v="691" actId="478"/>
          <ac:picMkLst>
            <pc:docMk/>
            <pc:sldMk cId="3312467135" sldId="364"/>
            <ac:picMk id="23" creationId="{4BEA3384-6047-45E4-8A6B-924A87553F03}"/>
          </ac:picMkLst>
        </pc:picChg>
      </pc:sldChg>
      <pc:sldChg chg="modSp">
        <pc:chgData name="Andy Mallon" userId="8ed075f77b608d91" providerId="LiveId" clId="{8DB0FBBC-79B2-4DB2-9652-30BF97065B43}" dt="2019-10-03T23:35:18.067" v="587" actId="255"/>
        <pc:sldMkLst>
          <pc:docMk/>
          <pc:sldMk cId="20068989" sldId="365"/>
        </pc:sldMkLst>
        <pc:spChg chg="mod">
          <ac:chgData name="Andy Mallon" userId="8ed075f77b608d91" providerId="LiveId" clId="{8DB0FBBC-79B2-4DB2-9652-30BF97065B43}" dt="2019-10-03T23:34:27.257" v="577" actId="14100"/>
          <ac:spMkLst>
            <pc:docMk/>
            <pc:sldMk cId="20068989" sldId="365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3T23:35:18.067" v="587" actId="255"/>
          <ac:spMkLst>
            <pc:docMk/>
            <pc:sldMk cId="20068989" sldId="365"/>
            <ac:spMk id="7" creationId="{9C21AEDE-41FD-4654-BEFF-6F147ADE2B8D}"/>
          </ac:spMkLst>
        </pc:spChg>
      </pc:sldChg>
      <pc:sldChg chg="modAnim">
        <pc:chgData name="Andy Mallon" userId="8ed075f77b608d91" providerId="LiveId" clId="{8DB0FBBC-79B2-4DB2-9652-30BF97065B43}" dt="2019-10-04T00:14:09.158" v="1519"/>
        <pc:sldMkLst>
          <pc:docMk/>
          <pc:sldMk cId="761987880" sldId="366"/>
        </pc:sldMkLst>
      </pc:sldChg>
      <pc:sldChg chg="modSp">
        <pc:chgData name="Andy Mallon" userId="8ed075f77b608d91" providerId="LiveId" clId="{8DB0FBBC-79B2-4DB2-9652-30BF97065B43}" dt="2019-10-03T23:35:34.441" v="591" actId="20577"/>
        <pc:sldMkLst>
          <pc:docMk/>
          <pc:sldMk cId="3496519002" sldId="368"/>
        </pc:sldMkLst>
        <pc:spChg chg="mod">
          <ac:chgData name="Andy Mallon" userId="8ed075f77b608d91" providerId="LiveId" clId="{8DB0FBBC-79B2-4DB2-9652-30BF97065B43}" dt="2019-10-03T23:34:59.379" v="584" actId="14100"/>
          <ac:spMkLst>
            <pc:docMk/>
            <pc:sldMk cId="3496519002" sldId="368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3T23:35:34.441" v="591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">
        <pc:chgData name="Andy Mallon" userId="8ed075f77b608d91" providerId="LiveId" clId="{8DB0FBBC-79B2-4DB2-9652-30BF97065B43}" dt="2019-10-04T00:09:16.544" v="1107" actId="20577"/>
        <pc:sldMkLst>
          <pc:docMk/>
          <pc:sldMk cId="462606527" sldId="369"/>
        </pc:sldMkLst>
        <pc:spChg chg="mod">
          <ac:chgData name="Andy Mallon" userId="8ed075f77b608d91" providerId="LiveId" clId="{8DB0FBBC-79B2-4DB2-9652-30BF97065B43}" dt="2019-10-03T23:34:36.492" v="579" actId="14100"/>
          <ac:spMkLst>
            <pc:docMk/>
            <pc:sldMk cId="462606527" sldId="369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4T00:09:16.544" v="1107" actId="20577"/>
          <ac:spMkLst>
            <pc:docMk/>
            <pc:sldMk cId="462606527" sldId="369"/>
            <ac:spMk id="7" creationId="{9C21AEDE-41FD-4654-BEFF-6F147ADE2B8D}"/>
          </ac:spMkLst>
        </pc:spChg>
      </pc:sldChg>
      <pc:sldChg chg="modSp">
        <pc:chgData name="Andy Mallon" userId="8ed075f77b608d91" providerId="LiveId" clId="{8DB0FBBC-79B2-4DB2-9652-30BF97065B43}" dt="2019-10-04T00:11:45.557" v="1513" actId="5793"/>
        <pc:sldMkLst>
          <pc:docMk/>
          <pc:sldMk cId="4073638330" sldId="370"/>
        </pc:sldMkLst>
        <pc:spChg chg="mod">
          <ac:chgData name="Andy Mallon" userId="8ed075f77b608d91" providerId="LiveId" clId="{8DB0FBBC-79B2-4DB2-9652-30BF97065B43}" dt="2019-10-03T23:34:45.534" v="581" actId="14100"/>
          <ac:spMkLst>
            <pc:docMk/>
            <pc:sldMk cId="4073638330" sldId="370"/>
            <ac:spMk id="2" creationId="{D3A80FE9-7428-4223-B47B-AED9110A50AA}"/>
          </ac:spMkLst>
        </pc:spChg>
        <pc:spChg chg="mod">
          <ac:chgData name="Andy Mallon" userId="8ed075f77b608d91" providerId="LiveId" clId="{8DB0FBBC-79B2-4DB2-9652-30BF97065B43}" dt="2019-10-04T00:11:45.557" v="1513" actId="5793"/>
          <ac:spMkLst>
            <pc:docMk/>
            <pc:sldMk cId="4073638330" sldId="370"/>
            <ac:spMk id="4" creationId="{4215E3E4-6517-43F7-9B7B-FCC0861F94C9}"/>
          </ac:spMkLst>
        </pc:spChg>
      </pc:sldChg>
      <pc:sldChg chg="addSp delSp modSp modAnim">
        <pc:chgData name="Andy Mallon" userId="8ed075f77b608d91" providerId="LiveId" clId="{8DB0FBBC-79B2-4DB2-9652-30BF97065B43}" dt="2019-10-04T00:45:17.344" v="1689"/>
        <pc:sldMkLst>
          <pc:docMk/>
          <pc:sldMk cId="1125783575" sldId="376"/>
        </pc:sldMkLst>
        <pc:spChg chg="mod">
          <ac:chgData name="Andy Mallon" userId="8ed075f77b608d91" providerId="LiveId" clId="{8DB0FBBC-79B2-4DB2-9652-30BF97065B43}" dt="2019-10-04T00:19:30.384" v="1533" actId="20577"/>
          <ac:spMkLst>
            <pc:docMk/>
            <pc:sldMk cId="1125783575" sldId="376"/>
            <ac:spMk id="6" creationId="{305F63AF-B373-456B-BB74-C1FBFB5718CF}"/>
          </ac:spMkLst>
        </pc:spChg>
        <pc:spChg chg="mod">
          <ac:chgData name="Andy Mallon" userId="8ed075f77b608d91" providerId="LiveId" clId="{8DB0FBBC-79B2-4DB2-9652-30BF97065B43}" dt="2019-10-04T00:18:51.854" v="1521" actId="207"/>
          <ac:spMkLst>
            <pc:docMk/>
            <pc:sldMk cId="1125783575" sldId="376"/>
            <ac:spMk id="7" creationId="{7B807E00-0051-48FC-8657-97AE4950CED2}"/>
          </ac:spMkLst>
        </pc:sp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8" creationId="{72AC603D-3B85-43A6-9529-F66F586A45B4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9" creationId="{3621288F-ED16-47B7-AD79-BEB641AADA34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10" creationId="{E49A444E-BACC-466B-8307-B540911E4093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11" creationId="{543A1AA0-AE58-4170-95D0-8FFB27F8A00E}"/>
          </ac:picMkLst>
        </pc:picChg>
        <pc:picChg chg="add del mod">
          <ac:chgData name="Andy Mallon" userId="8ed075f77b608d91" providerId="LiveId" clId="{8DB0FBBC-79B2-4DB2-9652-30BF97065B43}" dt="2019-10-04T00:42:55.038" v="1676" actId="478"/>
          <ac:picMkLst>
            <pc:docMk/>
            <pc:sldMk cId="1125783575" sldId="376"/>
            <ac:picMk id="1026" creationId="{BFFD1C2D-34E2-4EBE-AAF2-CC94C37265D6}"/>
          </ac:picMkLst>
        </pc:picChg>
        <pc:picChg chg="add del">
          <ac:chgData name="Andy Mallon" userId="8ed075f77b608d91" providerId="LiveId" clId="{8DB0FBBC-79B2-4DB2-9652-30BF97065B43}" dt="2019-10-04T00:42:29.124" v="1675"/>
          <ac:picMkLst>
            <pc:docMk/>
            <pc:sldMk cId="1125783575" sldId="376"/>
            <ac:picMk id="1028" creationId="{ECCD7D7C-CD7A-468A-8B53-76F784DB91DE}"/>
          </ac:picMkLst>
        </pc:picChg>
        <pc:picChg chg="add mod">
          <ac:chgData name="Andy Mallon" userId="8ed075f77b608d91" providerId="LiveId" clId="{8DB0FBBC-79B2-4DB2-9652-30BF97065B43}" dt="2019-10-04T00:45:14.149" v="1688" actId="1076"/>
          <ac:picMkLst>
            <pc:docMk/>
            <pc:sldMk cId="1125783575" sldId="376"/>
            <ac:picMk id="1030" creationId="{50B666D9-3869-4020-9317-3F505D0BC691}"/>
          </ac:picMkLst>
        </pc:picChg>
        <pc:picChg chg="add mod">
          <ac:chgData name="Andy Mallon" userId="8ed075f77b608d91" providerId="LiveId" clId="{8DB0FBBC-79B2-4DB2-9652-30BF97065B43}" dt="2019-10-04T00:43:56.565" v="1681" actId="1076"/>
          <ac:picMkLst>
            <pc:docMk/>
            <pc:sldMk cId="1125783575" sldId="376"/>
            <ac:picMk id="1032" creationId="{049C6F9C-39C7-436B-8A39-014751919FC3}"/>
          </ac:picMkLst>
        </pc:picChg>
      </pc:sldChg>
      <pc:sldChg chg="addSp delSp modSp modAnim">
        <pc:chgData name="Andy Mallon" userId="8ed075f77b608d91" providerId="LiveId" clId="{8DB0FBBC-79B2-4DB2-9652-30BF97065B43}" dt="2019-10-04T00:41:54.792" v="1673" actId="1076"/>
        <pc:sldMkLst>
          <pc:docMk/>
          <pc:sldMk cId="3721597144" sldId="377"/>
        </pc:sldMkLst>
        <pc:spChg chg="mod">
          <ac:chgData name="Andy Mallon" userId="8ed075f77b608d91" providerId="LiveId" clId="{8DB0FBBC-79B2-4DB2-9652-30BF97065B43}" dt="2019-10-04T00:18:56.918" v="1522" actId="207"/>
          <ac:spMkLst>
            <pc:docMk/>
            <pc:sldMk cId="3721597144" sldId="377"/>
            <ac:spMk id="7" creationId="{7B807E00-0051-48FC-8657-97AE4950CED2}"/>
          </ac:spMkLst>
        </pc:spChg>
        <pc:picChg chg="add del mod">
          <ac:chgData name="Andy Mallon" userId="8ed075f77b608d91" providerId="LiveId" clId="{8DB0FBBC-79B2-4DB2-9652-30BF97065B43}" dt="2019-10-04T00:41:42.355" v="1670" actId="478"/>
          <ac:picMkLst>
            <pc:docMk/>
            <pc:sldMk cId="3721597144" sldId="377"/>
            <ac:picMk id="8" creationId="{E14B7F9D-02B7-43D5-AEA5-CF0E85532CB2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0" creationId="{E3F5E1EB-CBD2-406A-88B8-4C99791DCEBD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1" creationId="{14A8E9E6-6DFA-4D5E-8F0C-B63FADCF658F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2" creationId="{CD5FB2E6-F3E9-401A-94E3-7B801B487D0B}"/>
          </ac:picMkLst>
        </pc:picChg>
        <pc:picChg chg="add del mod">
          <ac:chgData name="Andy Mallon" userId="8ed075f77b608d91" providerId="LiveId" clId="{8DB0FBBC-79B2-4DB2-9652-30BF97065B43}" dt="2019-10-04T00:23:03.654" v="1577" actId="478"/>
          <ac:picMkLst>
            <pc:docMk/>
            <pc:sldMk cId="3721597144" sldId="377"/>
            <ac:picMk id="2050" creationId="{A3DCCA4C-5F60-4DDC-8A48-23F3D49F3213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2052" creationId="{F38314F0-A453-44EA-AAB6-D3F6103FA555}"/>
          </ac:picMkLst>
        </pc:picChg>
        <pc:picChg chg="add mod">
          <ac:chgData name="Andy Mallon" userId="8ed075f77b608d91" providerId="LiveId" clId="{8DB0FBBC-79B2-4DB2-9652-30BF97065B43}" dt="2019-10-04T00:41:54.792" v="1673" actId="1076"/>
          <ac:picMkLst>
            <pc:docMk/>
            <pc:sldMk cId="3721597144" sldId="377"/>
            <ac:picMk id="2054" creationId="{4D54B44E-36C4-4E6C-87E4-F9AB7D34E3CB}"/>
          </ac:picMkLst>
        </pc:picChg>
      </pc:sldChg>
      <pc:sldChg chg="delSp modSp">
        <pc:chgData name="Andy Mallon" userId="8ed075f77b608d91" providerId="LiveId" clId="{8DB0FBBC-79B2-4DB2-9652-30BF97065B43}" dt="2019-10-04T00:57:42.368" v="2237" actId="478"/>
        <pc:sldMkLst>
          <pc:docMk/>
          <pc:sldMk cId="825493841" sldId="386"/>
        </pc:sldMkLst>
        <pc:spChg chg="mod">
          <ac:chgData name="Andy Mallon" userId="8ed075f77b608d91" providerId="LiveId" clId="{8DB0FBBC-79B2-4DB2-9652-30BF97065B43}" dt="2019-10-04T00:57:11.588" v="2235" actId="20577"/>
          <ac:spMkLst>
            <pc:docMk/>
            <pc:sldMk cId="825493841" sldId="386"/>
            <ac:spMk id="6" creationId="{FED77AF1-7E29-4D97-81F8-02946E95B415}"/>
          </ac:spMkLst>
        </pc:spChg>
        <pc:spChg chg="del mod">
          <ac:chgData name="Andy Mallon" userId="8ed075f77b608d91" providerId="LiveId" clId="{8DB0FBBC-79B2-4DB2-9652-30BF97065B43}" dt="2019-10-04T00:57:42.368" v="2237" actId="478"/>
          <ac:spMkLst>
            <pc:docMk/>
            <pc:sldMk cId="825493841" sldId="386"/>
            <ac:spMk id="7" creationId="{B4E509A0-A9EB-4883-B28C-D73A3817BB4D}"/>
          </ac:spMkLst>
        </pc:spChg>
      </pc:sldChg>
      <pc:sldChg chg="modSp">
        <pc:chgData name="Andy Mallon" userId="8ed075f77b608d91" providerId="LiveId" clId="{8DB0FBBC-79B2-4DB2-9652-30BF97065B43}" dt="2019-10-03T23:37:12.387" v="646" actId="313"/>
        <pc:sldMkLst>
          <pc:docMk/>
          <pc:sldMk cId="646328293" sldId="389"/>
        </pc:sldMkLst>
        <pc:spChg chg="mod">
          <ac:chgData name="Andy Mallon" userId="8ed075f77b608d91" providerId="LiveId" clId="{8DB0FBBC-79B2-4DB2-9652-30BF97065B43}" dt="2019-10-03T23:37:12.387" v="646" actId="313"/>
          <ac:spMkLst>
            <pc:docMk/>
            <pc:sldMk cId="646328293" sldId="389"/>
            <ac:spMk id="2" creationId="{6472F65A-C52C-4EC7-91D4-FED42421FDE9}"/>
          </ac:spMkLst>
        </pc:spChg>
      </pc:sldChg>
      <pc:sldChg chg="modSp">
        <pc:chgData name="Andy Mallon" userId="8ed075f77b608d91" providerId="LiveId" clId="{8DB0FBBC-79B2-4DB2-9652-30BF97065B43}" dt="2019-10-04T00:17:27.602" v="1520" actId="113"/>
        <pc:sldMkLst>
          <pc:docMk/>
          <pc:sldMk cId="737563592" sldId="393"/>
        </pc:sldMkLst>
        <pc:graphicFrameChg chg="mod">
          <ac:chgData name="Andy Mallon" userId="8ed075f77b608d91" providerId="LiveId" clId="{8DB0FBBC-79B2-4DB2-9652-30BF97065B43}" dt="2019-10-04T00:17:27.602" v="1520" actId="113"/>
          <ac:graphicFrameMkLst>
            <pc:docMk/>
            <pc:sldMk cId="737563592" sldId="393"/>
            <ac:graphicFrameMk id="10" creationId="{AE1359EC-ACCF-4847-8305-A90D73DA784E}"/>
          </ac:graphicFrameMkLst>
        </pc:graphicFrameChg>
      </pc:sldChg>
      <pc:sldChg chg="modSp add modTransition">
        <pc:chgData name="Andy Mallon" userId="8ed075f77b608d91" providerId="LiveId" clId="{8DB0FBBC-79B2-4DB2-9652-30BF97065B43}" dt="2019-10-03T23:20:07.144" v="16" actId="27636"/>
        <pc:sldMkLst>
          <pc:docMk/>
          <pc:sldMk cId="2367324778" sldId="397"/>
        </pc:sldMkLst>
        <pc:spChg chg="mod">
          <ac:chgData name="Andy Mallon" userId="8ed075f77b608d91" providerId="LiveId" clId="{8DB0FBBC-79B2-4DB2-9652-30BF97065B43}" dt="2019-10-03T23:20:07.144" v="16" actId="27636"/>
          <ac:spMkLst>
            <pc:docMk/>
            <pc:sldMk cId="2367324778" sldId="397"/>
            <ac:spMk id="2" creationId="{00000000-0000-0000-0000-000000000000}"/>
          </ac:spMkLst>
        </pc:spChg>
      </pc:sldChg>
      <pc:sldChg chg="addSp modSp add modTransition">
        <pc:chgData name="Andy Mallon" userId="8ed075f77b608d91" providerId="LiveId" clId="{8DB0FBBC-79B2-4DB2-9652-30BF97065B43}" dt="2019-10-03T23:39:18.029" v="686" actId="688"/>
        <pc:sldMkLst>
          <pc:docMk/>
          <pc:sldMk cId="1602673492" sldId="399"/>
        </pc:sldMkLst>
        <pc:spChg chg="add mod">
          <ac:chgData name="Andy Mallon" userId="8ed075f77b608d91" providerId="LiveId" clId="{8DB0FBBC-79B2-4DB2-9652-30BF97065B43}" dt="2019-10-03T23:39:18.029" v="686" actId="688"/>
          <ac:spMkLst>
            <pc:docMk/>
            <pc:sldMk cId="1602673492" sldId="399"/>
            <ac:spMk id="2" creationId="{33B8DFF5-564F-43E8-8089-D097F2E1E721}"/>
          </ac:spMkLst>
        </pc:spChg>
      </pc:sldChg>
      <pc:sldChg chg="modSp add modTransition">
        <pc:chgData name="Andy Mallon" userId="8ed075f77b608d91" providerId="LiveId" clId="{8DB0FBBC-79B2-4DB2-9652-30BF97065B43}" dt="2019-10-03T23:20:34.378" v="34" actId="14100"/>
        <pc:sldMkLst>
          <pc:docMk/>
          <pc:sldMk cId="1985632666" sldId="400"/>
        </pc:sldMkLst>
        <pc:spChg chg="mod">
          <ac:chgData name="Andy Mallon" userId="8ed075f77b608d91" providerId="LiveId" clId="{8DB0FBBC-79B2-4DB2-9652-30BF97065B43}" dt="2019-10-03T23:20:07.178" v="17" actId="27636"/>
          <ac:spMkLst>
            <pc:docMk/>
            <pc:sldMk cId="1985632666" sldId="400"/>
            <ac:spMk id="2" creationId="{00000000-0000-0000-0000-000000000000}"/>
          </ac:spMkLst>
        </pc:spChg>
        <pc:spChg chg="mod">
          <ac:chgData name="Andy Mallon" userId="8ed075f77b608d91" providerId="LiveId" clId="{8DB0FBBC-79B2-4DB2-9652-30BF97065B43}" dt="2019-10-03T23:20:34.378" v="34" actId="14100"/>
          <ac:spMkLst>
            <pc:docMk/>
            <pc:sldMk cId="1985632666" sldId="400"/>
            <ac:spMk id="22" creationId="{00000000-0000-0000-0000-000000000000}"/>
          </ac:spMkLst>
        </pc:spChg>
        <pc:spChg chg="mod">
          <ac:chgData name="Andy Mallon" userId="8ed075f77b608d91" providerId="LiveId" clId="{8DB0FBBC-79B2-4DB2-9652-30BF97065B43}" dt="2019-10-03T23:20:23.111" v="29" actId="20577"/>
          <ac:spMkLst>
            <pc:docMk/>
            <pc:sldMk cId="1985632666" sldId="400"/>
            <ac:spMk id="25" creationId="{975F2E7A-D074-4084-80D5-8F527A1BBD15}"/>
          </ac:spMkLst>
        </pc:spChg>
      </pc:sldChg>
      <pc:sldChg chg="modSp add ord">
        <pc:chgData name="Andy Mallon" userId="8ed075f77b608d91" providerId="LiveId" clId="{8DB0FBBC-79B2-4DB2-9652-30BF97065B43}" dt="2019-10-03T23:25:42.659" v="118" actId="20577"/>
        <pc:sldMkLst>
          <pc:docMk/>
          <pc:sldMk cId="3223227436" sldId="401"/>
        </pc:sldMkLst>
        <pc:spChg chg="mod">
          <ac:chgData name="Andy Mallon" userId="8ed075f77b608d91" providerId="LiveId" clId="{8DB0FBBC-79B2-4DB2-9652-30BF97065B43}" dt="2019-10-03T23:25:42.659" v="118" actId="20577"/>
          <ac:spMkLst>
            <pc:docMk/>
            <pc:sldMk cId="3223227436" sldId="401"/>
            <ac:spMk id="4" creationId="{E2B9B467-112F-496E-B528-39CC1DD5C9F2}"/>
          </ac:spMkLst>
        </pc:spChg>
      </pc:sldChg>
      <pc:sldChg chg="addSp delSp modSp add modAnim">
        <pc:chgData name="Andy Mallon" userId="8ed075f77b608d91" providerId="LiveId" clId="{8DB0FBBC-79B2-4DB2-9652-30BF97065B43}" dt="2019-10-04T00:13:17.322" v="1517" actId="14100"/>
        <pc:sldMkLst>
          <pc:docMk/>
          <pc:sldMk cId="2270832746" sldId="402"/>
        </pc:sldMkLst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2" creationId="{B3E8335A-3066-4135-9F22-0225AA4428B1}"/>
          </ac:spMkLst>
        </pc:spChg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3" creationId="{657619D8-EC44-48D8-95EF-A1E3052EBD16}"/>
          </ac:spMkLst>
        </pc:spChg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4" creationId="{3E81B5A7-6B48-42D6-83A9-B9268AF3A9DE}"/>
          </ac:spMkLst>
        </pc:spChg>
        <pc:spChg chg="add mod">
          <ac:chgData name="Andy Mallon" userId="8ed075f77b608d91" providerId="LiveId" clId="{8DB0FBBC-79B2-4DB2-9652-30BF97065B43}" dt="2019-10-03T23:26:03.698" v="156" actId="20577"/>
          <ac:spMkLst>
            <pc:docMk/>
            <pc:sldMk cId="2270832746" sldId="402"/>
            <ac:spMk id="5" creationId="{1802FD9C-20CD-49BE-9A84-794E46AD367D}"/>
          </ac:spMkLst>
        </pc:spChg>
        <pc:spChg chg="add del mod">
          <ac:chgData name="Andy Mallon" userId="8ed075f77b608d91" providerId="LiveId" clId="{8DB0FBBC-79B2-4DB2-9652-30BF97065B43}" dt="2019-10-03T23:26:11.752" v="157"/>
          <ac:spMkLst>
            <pc:docMk/>
            <pc:sldMk cId="2270832746" sldId="402"/>
            <ac:spMk id="6" creationId="{E2546D5E-378F-4418-B8D4-15B99D437E4F}"/>
          </ac:spMkLst>
        </pc:spChg>
        <pc:spChg chg="add del mod">
          <ac:chgData name="Andy Mallon" userId="8ed075f77b608d91" providerId="LiveId" clId="{8DB0FBBC-79B2-4DB2-9652-30BF97065B43}" dt="2019-10-03T23:28:03.848" v="158" actId="931"/>
          <ac:spMkLst>
            <pc:docMk/>
            <pc:sldMk cId="2270832746" sldId="402"/>
            <ac:spMk id="7" creationId="{E13BB89B-F587-4CAA-A7A9-C33E512E2799}"/>
          </ac:spMkLst>
        </pc:spChg>
        <pc:spChg chg="add del mod">
          <ac:chgData name="Andy Mallon" userId="8ed075f77b608d91" providerId="LiveId" clId="{8DB0FBBC-79B2-4DB2-9652-30BF97065B43}" dt="2019-10-03T23:28:03.848" v="158" actId="931"/>
          <ac:spMkLst>
            <pc:docMk/>
            <pc:sldMk cId="2270832746" sldId="402"/>
            <ac:spMk id="8" creationId="{BA1D227F-3005-4ABF-A45E-0358EADEDC66}"/>
          </ac:spMkLst>
        </pc:spChg>
        <pc:spChg chg="add mod">
          <ac:chgData name="Andy Mallon" userId="8ed075f77b608d91" providerId="LiveId" clId="{8DB0FBBC-79B2-4DB2-9652-30BF97065B43}" dt="2019-10-04T00:13:17.322" v="1517" actId="14100"/>
          <ac:spMkLst>
            <pc:docMk/>
            <pc:sldMk cId="2270832746" sldId="402"/>
            <ac:spMk id="13" creationId="{F4964E7E-903C-4DFC-8B3A-CDDDF3C4FD4E}"/>
          </ac:spMkLst>
        </pc:spChg>
        <pc:picChg chg="add mod">
          <ac:chgData name="Andy Mallon" userId="8ed075f77b608d91" providerId="LiveId" clId="{8DB0FBBC-79B2-4DB2-9652-30BF97065B43}" dt="2019-10-03T23:33:41.871" v="574" actId="1038"/>
          <ac:picMkLst>
            <pc:docMk/>
            <pc:sldMk cId="2270832746" sldId="402"/>
            <ac:picMk id="10" creationId="{50F4C309-8DB8-4BC6-B475-EF7DE2839E8C}"/>
          </ac:picMkLst>
        </pc:picChg>
        <pc:picChg chg="add del mod">
          <ac:chgData name="Andy Mallon" userId="8ed075f77b608d91" providerId="LiveId" clId="{8DB0FBBC-79B2-4DB2-9652-30BF97065B43}" dt="2019-10-03T23:28:07.773" v="159"/>
          <ac:picMkLst>
            <pc:docMk/>
            <pc:sldMk cId="2270832746" sldId="402"/>
            <ac:picMk id="12" creationId="{EBE22924-F1F1-4DC7-AF47-275A14A92813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4" creationId="{A9FBF72B-9491-4D60-86F5-609D84A9FE38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5" creationId="{5E5AAB98-A3D5-4B72-A54C-9C37B900E979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6" creationId="{D552FE53-494D-41C6-BC20-1995472D903B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7" creationId="{9B440514-FC13-4ACC-B1D3-61A516BEED32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8" creationId="{394E2ACF-0BB8-4335-A5A2-62B5883D632F}"/>
          </ac:picMkLst>
        </pc:picChg>
      </pc:sldChg>
      <pc:sldChg chg="add del">
        <pc:chgData name="Andy Mallon" userId="8ed075f77b608d91" providerId="LiveId" clId="{8DB0FBBC-79B2-4DB2-9652-30BF97065B43}" dt="2019-10-04T00:46:36.294" v="1691" actId="2696"/>
        <pc:sldMkLst>
          <pc:docMk/>
          <pc:sldMk cId="45274738" sldId="403"/>
        </pc:sldMkLst>
      </pc:sldChg>
      <pc:sldChg chg="addSp delSp modSp add del">
        <pc:chgData name="Andy Mallon" userId="8ed075f77b608d91" providerId="LiveId" clId="{8DB0FBBC-79B2-4DB2-9652-30BF97065B43}" dt="2019-10-04T00:52:49.904" v="1809" actId="2696"/>
        <pc:sldMkLst>
          <pc:docMk/>
          <pc:sldMk cId="2525550066" sldId="403"/>
        </pc:sldMkLst>
        <pc:spChg chg="add del mod">
          <ac:chgData name="Andy Mallon" userId="8ed075f77b608d91" providerId="LiveId" clId="{8DB0FBBC-79B2-4DB2-9652-30BF97065B43}" dt="2019-10-04T00:52:18.994" v="1801" actId="207"/>
          <ac:spMkLst>
            <pc:docMk/>
            <pc:sldMk cId="2525550066" sldId="403"/>
            <ac:spMk id="4" creationId="{29FDD177-D92A-4E52-81E1-15D1B2C04C9F}"/>
          </ac:spMkLst>
        </pc:spChg>
        <pc:spChg chg="add del mod">
          <ac:chgData name="Andy Mallon" userId="8ed075f77b608d91" providerId="LiveId" clId="{8DB0FBBC-79B2-4DB2-9652-30BF97065B43}" dt="2019-10-04T00:51:12.173" v="1791"/>
          <ac:spMkLst>
            <pc:docMk/>
            <pc:sldMk cId="2525550066" sldId="403"/>
            <ac:spMk id="7" creationId="{BA0B6FAC-A1AD-45D1-9525-01645100DE5A}"/>
          </ac:spMkLst>
        </pc:spChg>
        <pc:spChg chg="add del mod">
          <ac:chgData name="Andy Mallon" userId="8ed075f77b608d91" providerId="LiveId" clId="{8DB0FBBC-79B2-4DB2-9652-30BF97065B43}" dt="2019-10-04T00:52:47.553" v="1808" actId="14100"/>
          <ac:spMkLst>
            <pc:docMk/>
            <pc:sldMk cId="2525550066" sldId="403"/>
            <ac:spMk id="8" creationId="{D52F947B-B476-4088-8E0B-4EF0C05A69DF}"/>
          </ac:spMkLst>
        </pc:spChg>
        <pc:spChg chg="add del">
          <ac:chgData name="Andy Mallon" userId="8ed075f77b608d91" providerId="LiveId" clId="{8DB0FBBC-79B2-4DB2-9652-30BF97065B43}" dt="2019-10-04T00:49:47.618" v="1787"/>
          <ac:spMkLst>
            <pc:docMk/>
            <pc:sldMk cId="2525550066" sldId="403"/>
            <ac:spMk id="9" creationId="{5ABA9EC4-1781-43BC-B170-A86B532EA568}"/>
          </ac:spMkLst>
        </pc:spChg>
        <pc:spChg chg="add del mod">
          <ac:chgData name="Andy Mallon" userId="8ed075f77b608d91" providerId="LiveId" clId="{8DB0FBBC-79B2-4DB2-9652-30BF97065B43}" dt="2019-10-04T00:51:12.173" v="1791"/>
          <ac:spMkLst>
            <pc:docMk/>
            <pc:sldMk cId="2525550066" sldId="403"/>
            <ac:spMk id="10" creationId="{EAA19C7E-F880-4DF8-BEE1-C5A02C04B6FC}"/>
          </ac:spMkLst>
        </pc:spChg>
        <pc:spChg chg="mod">
          <ac:chgData name="Andy Mallon" userId="8ed075f77b608d91" providerId="LiveId" clId="{8DB0FBBC-79B2-4DB2-9652-30BF97065B43}" dt="2019-10-04T00:51:11.583" v="1790"/>
          <ac:spMkLst>
            <pc:docMk/>
            <pc:sldMk cId="2525550066" sldId="403"/>
            <ac:spMk id="11" creationId="{F6DA29DD-6764-4547-A1A5-B9B2B82C51ED}"/>
          </ac:spMkLst>
        </pc:spChg>
      </pc:sldChg>
      <pc:sldChg chg="addSp modSp add ord modAnim">
        <pc:chgData name="Andy Mallon" userId="8ed075f77b608d91" providerId="LiveId" clId="{8DB0FBBC-79B2-4DB2-9652-30BF97065B43}" dt="2019-10-04T00:55:37.409" v="2234" actId="255"/>
        <pc:sldMkLst>
          <pc:docMk/>
          <pc:sldMk cId="2091213437" sldId="404"/>
        </pc:sldMkLst>
        <pc:spChg chg="mod">
          <ac:chgData name="Andy Mallon" userId="8ed075f77b608d91" providerId="LiveId" clId="{8DB0FBBC-79B2-4DB2-9652-30BF97065B43}" dt="2019-10-04T00:51:49.009" v="1797" actId="20577"/>
          <ac:spMkLst>
            <pc:docMk/>
            <pc:sldMk cId="2091213437" sldId="404"/>
            <ac:spMk id="3" creationId="{E18BFD57-4468-47E3-BC1A-3AC3300384B5}"/>
          </ac:spMkLst>
        </pc:spChg>
        <pc:spChg chg="add mod">
          <ac:chgData name="Andy Mallon" userId="8ed075f77b608d91" providerId="LiveId" clId="{8DB0FBBC-79B2-4DB2-9652-30BF97065B43}" dt="2019-10-04T00:55:37.409" v="2234" actId="255"/>
          <ac:spMkLst>
            <pc:docMk/>
            <pc:sldMk cId="2091213437" sldId="404"/>
            <ac:spMk id="4" creationId="{144E255F-6B0C-4E01-A89D-0A40B6A8051C}"/>
          </ac:spMkLst>
        </pc:spChg>
        <pc:spChg chg="mod ord">
          <ac:chgData name="Andy Mallon" userId="8ed075f77b608d91" providerId="LiveId" clId="{8DB0FBBC-79B2-4DB2-9652-30BF97065B43}" dt="2019-10-04T00:52:04.849" v="1799" actId="207"/>
          <ac:spMkLst>
            <pc:docMk/>
            <pc:sldMk cId="2091213437" sldId="404"/>
            <ac:spMk id="11" creationId="{F6DA29DD-6764-4547-A1A5-B9B2B82C51ED}"/>
          </ac:spMkLst>
        </pc:spChg>
      </pc:sldChg>
      <pc:sldChg chg="addSp delSp modSp add ord">
        <pc:chgData name="Andy Mallon" userId="8ed075f77b608d91" providerId="LiveId" clId="{8DB0FBBC-79B2-4DB2-9652-30BF97065B43}" dt="2019-10-04T20:18:51.542" v="2261" actId="20577"/>
        <pc:sldMkLst>
          <pc:docMk/>
          <pc:sldMk cId="71909286" sldId="405"/>
        </pc:sldMkLst>
        <pc:spChg chg="del mod">
          <ac:chgData name="Andy Mallon" userId="8ed075f77b608d91" providerId="LiveId" clId="{8DB0FBBC-79B2-4DB2-9652-30BF97065B43}" dt="2019-10-04T20:15:38.457" v="2240"/>
          <ac:spMkLst>
            <pc:docMk/>
            <pc:sldMk cId="71909286" sldId="405"/>
            <ac:spMk id="2" creationId="{28814243-DBD6-4AE7-A883-12BC61B52743}"/>
          </ac:spMkLst>
        </pc:spChg>
        <pc:spChg chg="del">
          <ac:chgData name="Andy Mallon" userId="8ed075f77b608d91" providerId="LiveId" clId="{8DB0FBBC-79B2-4DB2-9652-30BF97065B43}" dt="2019-10-04T20:15:38.457" v="2240"/>
          <ac:spMkLst>
            <pc:docMk/>
            <pc:sldMk cId="71909286" sldId="405"/>
            <ac:spMk id="3" creationId="{2E62B33F-E698-4ED2-B6A9-D76AA64E1D9A}"/>
          </ac:spMkLst>
        </pc:spChg>
        <pc:spChg chg="add mod">
          <ac:chgData name="Andy Mallon" userId="8ed075f77b608d91" providerId="LiveId" clId="{8DB0FBBC-79B2-4DB2-9652-30BF97065B43}" dt="2019-10-04T20:18:51.542" v="2261" actId="20577"/>
          <ac:spMkLst>
            <pc:docMk/>
            <pc:sldMk cId="71909286" sldId="405"/>
            <ac:spMk id="5" creationId="{47D1DE72-74F7-40F5-9460-DCC94FB23A65}"/>
          </ac:spMkLst>
        </pc:spChg>
        <pc:picChg chg="add mod">
          <ac:chgData name="Andy Mallon" userId="8ed075f77b608d91" providerId="LiveId" clId="{8DB0FBBC-79B2-4DB2-9652-30BF97065B43}" dt="2019-10-04T20:18:12.780" v="2244" actId="1076"/>
          <ac:picMkLst>
            <pc:docMk/>
            <pc:sldMk cId="71909286" sldId="405"/>
            <ac:picMk id="1026" creationId="{0416AFCE-E642-4FEB-97D0-D110B2D5F4D1}"/>
          </ac:picMkLst>
        </pc:picChg>
      </pc:sldChg>
      <pc:sldMasterChg chg="modSp">
        <pc:chgData name="Andy Mallon" userId="8ed075f77b608d91" providerId="LiveId" clId="{8DB0FBBC-79B2-4DB2-9652-30BF97065B43}" dt="2019-10-04T00:04:15.564" v="690" actId="20577"/>
        <pc:sldMasterMkLst>
          <pc:docMk/>
          <pc:sldMasterMk cId="3254948153" sldId="2147483709"/>
        </pc:sldMasterMkLst>
        <pc:spChg chg="mod">
          <ac:chgData name="Andy Mallon" userId="8ed075f77b608d91" providerId="LiveId" clId="{8DB0FBBC-79B2-4DB2-9652-30BF97065B43}" dt="2019-10-04T00:04:15.564" v="690" actId="20577"/>
          <ac:spMkLst>
            <pc:docMk/>
            <pc:sldMasterMk cId="3254948153" sldId="2147483709"/>
            <ac:spMk id="20" creationId="{00000000-0000-0000-0000-000000000000}"/>
          </ac:spMkLst>
        </pc:spChg>
      </pc:sldMasterChg>
      <pc:sldMasterChg chg="del delSldLayout">
        <pc:chgData name="Andy Mallon" userId="8ed075f77b608d91" providerId="LiveId" clId="{8DB0FBBC-79B2-4DB2-9652-30BF97065B43}" dt="2019-10-03T23:18:42.091" v="14" actId="2696"/>
        <pc:sldMasterMkLst>
          <pc:docMk/>
          <pc:sldMasterMk cId="1113051691" sldId="2147483725"/>
        </pc:sldMasterMkLst>
        <pc:sldLayoutChg chg="del">
          <pc:chgData name="Andy Mallon" userId="8ed075f77b608d91" providerId="LiveId" clId="{8DB0FBBC-79B2-4DB2-9652-30BF97065B43}" dt="2019-10-03T23:18:42.081" v="5" actId="2696"/>
          <pc:sldLayoutMkLst>
            <pc:docMk/>
            <pc:sldMasterMk cId="1113051691" sldId="2147483725"/>
            <pc:sldLayoutMk cId="1750042323" sldId="2147483726"/>
          </pc:sldLayoutMkLst>
        </pc:sldLayoutChg>
        <pc:sldLayoutChg chg="del">
          <pc:chgData name="Andy Mallon" userId="8ed075f77b608d91" providerId="LiveId" clId="{8DB0FBBC-79B2-4DB2-9652-30BF97065B43}" dt="2019-10-03T23:18:42.082" v="6" actId="2696"/>
          <pc:sldLayoutMkLst>
            <pc:docMk/>
            <pc:sldMasterMk cId="1113051691" sldId="2147483725"/>
            <pc:sldLayoutMk cId="443788486" sldId="2147483727"/>
          </pc:sldLayoutMkLst>
        </pc:sldLayoutChg>
        <pc:sldLayoutChg chg="del">
          <pc:chgData name="Andy Mallon" userId="8ed075f77b608d91" providerId="LiveId" clId="{8DB0FBBC-79B2-4DB2-9652-30BF97065B43}" dt="2019-10-03T23:18:42.083" v="7" actId="2696"/>
          <pc:sldLayoutMkLst>
            <pc:docMk/>
            <pc:sldMasterMk cId="1113051691" sldId="2147483725"/>
            <pc:sldLayoutMk cId="2815973266" sldId="2147483728"/>
          </pc:sldLayoutMkLst>
        </pc:sldLayoutChg>
        <pc:sldLayoutChg chg="del">
          <pc:chgData name="Andy Mallon" userId="8ed075f77b608d91" providerId="LiveId" clId="{8DB0FBBC-79B2-4DB2-9652-30BF97065B43}" dt="2019-10-03T23:18:42.084" v="8" actId="2696"/>
          <pc:sldLayoutMkLst>
            <pc:docMk/>
            <pc:sldMasterMk cId="1113051691" sldId="2147483725"/>
            <pc:sldLayoutMk cId="1004875993" sldId="2147483729"/>
          </pc:sldLayoutMkLst>
        </pc:sldLayoutChg>
        <pc:sldLayoutChg chg="del">
          <pc:chgData name="Andy Mallon" userId="8ed075f77b608d91" providerId="LiveId" clId="{8DB0FBBC-79B2-4DB2-9652-30BF97065B43}" dt="2019-10-03T23:18:42.085" v="9" actId="2696"/>
          <pc:sldLayoutMkLst>
            <pc:docMk/>
            <pc:sldMasterMk cId="1113051691" sldId="2147483725"/>
            <pc:sldLayoutMk cId="4066868115" sldId="2147483730"/>
          </pc:sldLayoutMkLst>
        </pc:sldLayoutChg>
        <pc:sldLayoutChg chg="del">
          <pc:chgData name="Andy Mallon" userId="8ed075f77b608d91" providerId="LiveId" clId="{8DB0FBBC-79B2-4DB2-9652-30BF97065B43}" dt="2019-10-03T23:18:42.086" v="10" actId="2696"/>
          <pc:sldLayoutMkLst>
            <pc:docMk/>
            <pc:sldMasterMk cId="1113051691" sldId="2147483725"/>
            <pc:sldLayoutMk cId="431273855" sldId="2147483731"/>
          </pc:sldLayoutMkLst>
        </pc:sldLayoutChg>
        <pc:sldLayoutChg chg="del">
          <pc:chgData name="Andy Mallon" userId="8ed075f77b608d91" providerId="LiveId" clId="{8DB0FBBC-79B2-4DB2-9652-30BF97065B43}" dt="2019-10-03T23:18:42.087" v="11" actId="2696"/>
          <pc:sldLayoutMkLst>
            <pc:docMk/>
            <pc:sldMasterMk cId="1113051691" sldId="2147483725"/>
            <pc:sldLayoutMk cId="426128576" sldId="2147483732"/>
          </pc:sldLayoutMkLst>
        </pc:sldLayoutChg>
        <pc:sldLayoutChg chg="del">
          <pc:chgData name="Andy Mallon" userId="8ed075f77b608d91" providerId="LiveId" clId="{8DB0FBBC-79B2-4DB2-9652-30BF97065B43}" dt="2019-10-03T23:18:42.088" v="12" actId="2696"/>
          <pc:sldLayoutMkLst>
            <pc:docMk/>
            <pc:sldMasterMk cId="1113051691" sldId="2147483725"/>
            <pc:sldLayoutMk cId="860061491" sldId="2147483733"/>
          </pc:sldLayoutMkLst>
        </pc:sldLayoutChg>
        <pc:sldLayoutChg chg="del">
          <pc:chgData name="Andy Mallon" userId="8ed075f77b608d91" providerId="LiveId" clId="{8DB0FBBC-79B2-4DB2-9652-30BF97065B43}" dt="2019-10-03T23:18:42.089" v="13" actId="2696"/>
          <pc:sldLayoutMkLst>
            <pc:docMk/>
            <pc:sldMasterMk cId="1113051691" sldId="2147483725"/>
            <pc:sldLayoutMk cId="466657473" sldId="2147483734"/>
          </pc:sldLayoutMkLst>
        </pc:sldLayoutChg>
      </pc:sldMasterChg>
    </pc:docChg>
  </pc:docChgLst>
  <pc:docChgLst>
    <pc:chgData name="Andy Mallon" userId="0dfd7ab5-17aa-4ac6-b039-e05176edc781" providerId="ADAL" clId="{1E84ED31-1F1F-4BBA-B810-DF210327B36E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Professional tone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Professional language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/>
            <a:t>Professional formatting</a:t>
          </a:r>
          <a:endParaRPr lang="en-US" dirty="0"/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Don’t over-sell yourself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Don’t </a:t>
          </a:r>
          <a:r>
            <a:rPr lang="en-US" b="1" dirty="0">
              <a:solidFill>
                <a:schemeClr val="accent5"/>
              </a:solidFill>
            </a:rPr>
            <a:t>under-sell</a:t>
          </a:r>
          <a:r>
            <a:rPr lang="en-US" b="1" dirty="0"/>
            <a:t> </a:t>
          </a:r>
          <a:r>
            <a:rPr lang="en-US" b="0" dirty="0"/>
            <a:t>yourself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 dirty="0"/>
            <a:t>Don’t hide your personality</a:t>
          </a:r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8BFBF-6D3F-42AE-B140-C325F2982BC6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A22AE04A-F174-4D1D-AE67-76792F785018}">
      <dgm:prSet phldrT="[Text]" custT="1"/>
      <dgm:spPr/>
      <dgm:t>
        <a:bodyPr/>
        <a:lstStyle/>
        <a:p>
          <a:r>
            <a:rPr lang="en-US" sz="4800" dirty="0">
              <a:solidFill>
                <a:schemeClr val="bg1"/>
              </a:solidFill>
            </a:rPr>
            <a:t>Most résumé-worthy</a:t>
          </a:r>
        </a:p>
      </dgm:t>
    </dgm:pt>
    <dgm:pt modelId="{F2FF0DB4-7564-423B-98FE-F655E18E759D}" type="parTrans" cxnId="{3683BEE2-3C1A-4715-80AA-BDD149ED9D65}">
      <dgm:prSet/>
      <dgm:spPr/>
      <dgm:t>
        <a:bodyPr/>
        <a:lstStyle/>
        <a:p>
          <a:endParaRPr lang="en-US"/>
        </a:p>
      </dgm:t>
    </dgm:pt>
    <dgm:pt modelId="{750BD530-6974-4A34-89E6-73EBD33DE221}" type="sibTrans" cxnId="{3683BEE2-3C1A-4715-80AA-BDD149ED9D65}">
      <dgm:prSet/>
      <dgm:spPr/>
      <dgm:t>
        <a:bodyPr/>
        <a:lstStyle/>
        <a:p>
          <a:endParaRPr lang="en-US"/>
        </a:p>
      </dgm:t>
    </dgm:pt>
    <dgm:pt modelId="{8AFF26E0-6E36-4CD6-8507-703203B5A2B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Important details</a:t>
          </a:r>
        </a:p>
      </dgm:t>
    </dgm:pt>
    <dgm:pt modelId="{952D4990-DA1C-4EC1-BE54-7CC6C3576108}" type="parTrans" cxnId="{4BB655D3-E362-47A4-A6D7-490753DDA137}">
      <dgm:prSet/>
      <dgm:spPr/>
      <dgm:t>
        <a:bodyPr/>
        <a:lstStyle/>
        <a:p>
          <a:endParaRPr lang="en-US"/>
        </a:p>
      </dgm:t>
    </dgm:pt>
    <dgm:pt modelId="{C3670008-D60D-4431-86D9-86F2C562145F}" type="sibTrans" cxnId="{4BB655D3-E362-47A4-A6D7-490753DDA137}">
      <dgm:prSet/>
      <dgm:spPr/>
      <dgm:t>
        <a:bodyPr/>
        <a:lstStyle/>
        <a:p>
          <a:endParaRPr lang="en-US"/>
        </a:p>
      </dgm:t>
    </dgm:pt>
    <dgm:pt modelId="{2F13973C-A611-4313-8F1D-61BCD0E4C265}">
      <dgm:prSet phldrT="[Text]" custT="1"/>
      <dgm:spPr/>
      <dgm:t>
        <a:bodyPr anchor="t"/>
        <a:lstStyle/>
        <a:p>
          <a:r>
            <a:rPr lang="en-US" sz="3000" dirty="0">
              <a:solidFill>
                <a:schemeClr val="bg1"/>
              </a:solidFill>
            </a:rPr>
            <a:t>Other info</a:t>
          </a:r>
        </a:p>
      </dgm:t>
    </dgm:pt>
    <dgm:pt modelId="{7C1AC23C-28FB-4C81-B2DF-550A43F823FF}" type="parTrans" cxnId="{4ABFDC60-62C2-4175-AFD2-4BA6D3FA1707}">
      <dgm:prSet/>
      <dgm:spPr/>
      <dgm:t>
        <a:bodyPr/>
        <a:lstStyle/>
        <a:p>
          <a:endParaRPr lang="en-US"/>
        </a:p>
      </dgm:t>
    </dgm:pt>
    <dgm:pt modelId="{93128974-34B0-456F-B668-08D5037A6C22}" type="sibTrans" cxnId="{4ABFDC60-62C2-4175-AFD2-4BA6D3FA1707}">
      <dgm:prSet/>
      <dgm:spPr/>
      <dgm:t>
        <a:bodyPr/>
        <a:lstStyle/>
        <a:p>
          <a:endParaRPr lang="en-US"/>
        </a:p>
      </dgm:t>
    </dgm:pt>
    <dgm:pt modelId="{6AA879E2-82CB-413D-B8C3-C4F3988C5295}">
      <dgm:prSet phldrT="[Text]"/>
      <dgm:spPr/>
      <dgm:t>
        <a:bodyPr/>
        <a:lstStyle/>
        <a:p>
          <a:r>
            <a:rPr lang="en-US" dirty="0"/>
            <a:t>Who</a:t>
          </a:r>
        </a:p>
      </dgm:t>
    </dgm:pt>
    <dgm:pt modelId="{77FBB136-0D59-4CAD-82E3-7797B99BB0D4}" type="parTrans" cxnId="{28EAF148-4BF5-4D82-AE83-AD61298F3ADF}">
      <dgm:prSet/>
      <dgm:spPr/>
      <dgm:t>
        <a:bodyPr/>
        <a:lstStyle/>
        <a:p>
          <a:endParaRPr lang="en-US"/>
        </a:p>
      </dgm:t>
    </dgm:pt>
    <dgm:pt modelId="{C1FB99F2-918B-4B3C-89C4-29D9A0E6D3AA}" type="sibTrans" cxnId="{28EAF148-4BF5-4D82-AE83-AD61298F3ADF}">
      <dgm:prSet/>
      <dgm:spPr/>
      <dgm:t>
        <a:bodyPr/>
        <a:lstStyle/>
        <a:p>
          <a:endParaRPr lang="en-US"/>
        </a:p>
      </dgm:t>
    </dgm:pt>
    <dgm:pt modelId="{1CE75C61-79BE-468F-8F7D-0496C507724E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81A59E5-D60D-40B4-9155-80FFA8EE55FB}" type="parTrans" cxnId="{0CE53884-D1E7-4A31-B95C-F2F30A32E6A2}">
      <dgm:prSet/>
      <dgm:spPr/>
      <dgm:t>
        <a:bodyPr/>
        <a:lstStyle/>
        <a:p>
          <a:endParaRPr lang="en-US"/>
        </a:p>
      </dgm:t>
    </dgm:pt>
    <dgm:pt modelId="{4865C591-6AB2-401E-A616-32ECB29575B3}" type="sibTrans" cxnId="{0CE53884-D1E7-4A31-B95C-F2F30A32E6A2}">
      <dgm:prSet/>
      <dgm:spPr/>
      <dgm:t>
        <a:bodyPr/>
        <a:lstStyle/>
        <a:p>
          <a:endParaRPr lang="en-US"/>
        </a:p>
      </dgm:t>
    </dgm:pt>
    <dgm:pt modelId="{0F89F6D4-C4DF-4611-ABAB-A6D39F324C67}">
      <dgm:prSet phldrT="[Text]"/>
      <dgm:spPr/>
      <dgm:t>
        <a:bodyPr/>
        <a:lstStyle/>
        <a:p>
          <a:r>
            <a:rPr lang="en-US" dirty="0"/>
            <a:t>When</a:t>
          </a:r>
        </a:p>
      </dgm:t>
    </dgm:pt>
    <dgm:pt modelId="{1E289507-72C0-4115-A8CA-AC934A183713}" type="parTrans" cxnId="{7FCF9A49-9427-4922-AB64-4664312D0D74}">
      <dgm:prSet/>
      <dgm:spPr/>
      <dgm:t>
        <a:bodyPr/>
        <a:lstStyle/>
        <a:p>
          <a:endParaRPr lang="en-US"/>
        </a:p>
      </dgm:t>
    </dgm:pt>
    <dgm:pt modelId="{CFAAACBF-6105-4855-A6D3-DA75E66F895A}" type="sibTrans" cxnId="{7FCF9A49-9427-4922-AB64-4664312D0D74}">
      <dgm:prSet/>
      <dgm:spPr/>
      <dgm:t>
        <a:bodyPr/>
        <a:lstStyle/>
        <a:p>
          <a:endParaRPr lang="en-US"/>
        </a:p>
      </dgm:t>
    </dgm:pt>
    <dgm:pt modelId="{610D42DE-7129-4132-ACF7-C5F9E9373E65}">
      <dgm:prSet phldrT="[Text]"/>
      <dgm:spPr/>
      <dgm:t>
        <a:bodyPr/>
        <a:lstStyle/>
        <a:p>
          <a:r>
            <a:rPr lang="en-US" dirty="0"/>
            <a:t>Where</a:t>
          </a:r>
        </a:p>
      </dgm:t>
    </dgm:pt>
    <dgm:pt modelId="{76AFC8AD-0735-4162-B49C-FB4AA5233C04}" type="parTrans" cxnId="{64173C43-55C8-4CDD-B911-BEFF97DE8FAF}">
      <dgm:prSet/>
      <dgm:spPr/>
      <dgm:t>
        <a:bodyPr/>
        <a:lstStyle/>
        <a:p>
          <a:endParaRPr lang="en-US"/>
        </a:p>
      </dgm:t>
    </dgm:pt>
    <dgm:pt modelId="{87CAC015-22D8-4455-9041-0306EBA0C3C8}" type="sibTrans" cxnId="{64173C43-55C8-4CDD-B911-BEFF97DE8FAF}">
      <dgm:prSet/>
      <dgm:spPr/>
      <dgm:t>
        <a:bodyPr/>
        <a:lstStyle/>
        <a:p>
          <a:endParaRPr lang="en-US"/>
        </a:p>
      </dgm:t>
    </dgm:pt>
    <dgm:pt modelId="{37F4B134-5E04-4954-B769-14D09E4E379B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6F5FB0E0-D363-41C7-BD2B-8F2506B65A1F}" type="parTrans" cxnId="{CAE36041-6E39-4DE0-9A8F-0F8817CD8368}">
      <dgm:prSet/>
      <dgm:spPr/>
      <dgm:t>
        <a:bodyPr/>
        <a:lstStyle/>
        <a:p>
          <a:endParaRPr lang="en-US"/>
        </a:p>
      </dgm:t>
    </dgm:pt>
    <dgm:pt modelId="{72925982-2EDD-4F28-BEAB-EF37F9624C69}" type="sibTrans" cxnId="{CAE36041-6E39-4DE0-9A8F-0F8817CD8368}">
      <dgm:prSet/>
      <dgm:spPr/>
      <dgm:t>
        <a:bodyPr/>
        <a:lstStyle/>
        <a:p>
          <a:endParaRPr lang="en-US"/>
        </a:p>
      </dgm:t>
    </dgm:pt>
    <dgm:pt modelId="{053A4744-89AC-4AFF-87CC-83A7869FBD14}">
      <dgm:prSet phldrT="[Text]"/>
      <dgm:spPr/>
      <dgm:t>
        <a:bodyPr/>
        <a:lstStyle/>
        <a:p>
          <a:r>
            <a:rPr lang="en-US" dirty="0"/>
            <a:t>Notable projects</a:t>
          </a:r>
        </a:p>
      </dgm:t>
    </dgm:pt>
    <dgm:pt modelId="{A9F5D966-8FCC-4F45-A845-1B701CAC409C}" type="parTrans" cxnId="{14EEEE13-8463-42AB-A3EC-861D6CA7B4AD}">
      <dgm:prSet/>
      <dgm:spPr/>
      <dgm:t>
        <a:bodyPr/>
        <a:lstStyle/>
        <a:p>
          <a:endParaRPr lang="en-US"/>
        </a:p>
      </dgm:t>
    </dgm:pt>
    <dgm:pt modelId="{FECB5CCF-D0B0-4B64-BA4F-53907F41FA32}" type="sibTrans" cxnId="{14EEEE13-8463-42AB-A3EC-861D6CA7B4AD}">
      <dgm:prSet/>
      <dgm:spPr/>
      <dgm:t>
        <a:bodyPr/>
        <a:lstStyle/>
        <a:p>
          <a:endParaRPr lang="en-US"/>
        </a:p>
      </dgm:t>
    </dgm:pt>
    <dgm:pt modelId="{AE8D6AE3-3A1A-4A5E-91B6-37EFB38DC2FE}">
      <dgm:prSet phldrT="[Text]"/>
      <dgm:spPr/>
      <dgm:t>
        <a:bodyPr/>
        <a:lstStyle/>
        <a:p>
          <a:r>
            <a:rPr lang="en-US" dirty="0"/>
            <a:t>Major accomplishments</a:t>
          </a:r>
        </a:p>
      </dgm:t>
    </dgm:pt>
    <dgm:pt modelId="{3CAEE8E1-3222-40BF-999A-8D53203A3596}" type="parTrans" cxnId="{08E1FFE0-449B-423E-8C94-3C7A2D0F2A98}">
      <dgm:prSet/>
      <dgm:spPr/>
      <dgm:t>
        <a:bodyPr/>
        <a:lstStyle/>
        <a:p>
          <a:endParaRPr lang="en-US"/>
        </a:p>
      </dgm:t>
    </dgm:pt>
    <dgm:pt modelId="{58DC9E58-46C8-4A82-8D7F-497AD47DE83F}" type="sibTrans" cxnId="{08E1FFE0-449B-423E-8C94-3C7A2D0F2A98}">
      <dgm:prSet/>
      <dgm:spPr/>
      <dgm:t>
        <a:bodyPr/>
        <a:lstStyle/>
        <a:p>
          <a:endParaRPr lang="en-US"/>
        </a:p>
      </dgm:t>
    </dgm:pt>
    <dgm:pt modelId="{E6053847-6B3B-439B-8ACB-71A99138E1C2}">
      <dgm:prSet phldrT="[Text]"/>
      <dgm:spPr/>
      <dgm:t>
        <a:bodyPr/>
        <a:lstStyle/>
        <a:p>
          <a:r>
            <a:rPr lang="en-US" dirty="0"/>
            <a:t>Current job information</a:t>
          </a:r>
        </a:p>
      </dgm:t>
    </dgm:pt>
    <dgm:pt modelId="{760ACF27-B7C6-4D37-9265-FFCBDD775749}" type="parTrans" cxnId="{96CD7B42-B02E-4932-ADA5-E051F202BC65}">
      <dgm:prSet/>
      <dgm:spPr/>
      <dgm:t>
        <a:bodyPr/>
        <a:lstStyle/>
        <a:p>
          <a:endParaRPr lang="en-US"/>
        </a:p>
      </dgm:t>
    </dgm:pt>
    <dgm:pt modelId="{348C28B7-F6A7-42DC-8846-A269064BE2E9}" type="sibTrans" cxnId="{96CD7B42-B02E-4932-ADA5-E051F202BC65}">
      <dgm:prSet/>
      <dgm:spPr/>
      <dgm:t>
        <a:bodyPr/>
        <a:lstStyle/>
        <a:p>
          <a:endParaRPr lang="en-US"/>
        </a:p>
      </dgm:t>
    </dgm:pt>
    <dgm:pt modelId="{EE36711F-D13C-44A3-98FA-5B10969943FF}">
      <dgm:prSet phldrT="[Text]"/>
      <dgm:spPr/>
      <dgm:t>
        <a:bodyPr/>
        <a:lstStyle/>
        <a:p>
          <a:r>
            <a:rPr lang="en-US" dirty="0"/>
            <a:t>Complete </a:t>
          </a:r>
          <a:r>
            <a:rPr lang="en-US" b="1" dirty="0"/>
            <a:t>relevant</a:t>
          </a:r>
          <a:r>
            <a:rPr lang="en-US" b="0" dirty="0"/>
            <a:t> work history</a:t>
          </a:r>
          <a:endParaRPr lang="en-US" dirty="0"/>
        </a:p>
      </dgm:t>
    </dgm:pt>
    <dgm:pt modelId="{14615B5E-5326-4F9A-A5F7-11E02BD4D979}" type="parTrans" cxnId="{1AD3CD71-CEBD-4584-9CFF-A82F3F38504A}">
      <dgm:prSet/>
      <dgm:spPr/>
      <dgm:t>
        <a:bodyPr/>
        <a:lstStyle/>
        <a:p>
          <a:endParaRPr lang="en-US"/>
        </a:p>
      </dgm:t>
    </dgm:pt>
    <dgm:pt modelId="{EA857E35-8528-40F5-8DBD-FEB20E99D9D3}" type="sibTrans" cxnId="{1AD3CD71-CEBD-4584-9CFF-A82F3F38504A}">
      <dgm:prSet/>
      <dgm:spPr/>
      <dgm:t>
        <a:bodyPr/>
        <a:lstStyle/>
        <a:p>
          <a:endParaRPr lang="en-US"/>
        </a:p>
      </dgm:t>
    </dgm:pt>
    <dgm:pt modelId="{C6541DFE-5311-4763-BADC-A970BCC54ADD}">
      <dgm:prSet phldrT="[Text]"/>
      <dgm:spPr/>
      <dgm:t>
        <a:bodyPr/>
        <a:lstStyle/>
        <a:p>
          <a:r>
            <a:rPr lang="en-US" dirty="0"/>
            <a:t>Additional details on notable projects</a:t>
          </a:r>
        </a:p>
      </dgm:t>
    </dgm:pt>
    <dgm:pt modelId="{CA725F13-2E96-47D8-801D-2444DC228F9E}" type="parTrans" cxnId="{E700B487-04F0-4605-ABC3-8AF549614892}">
      <dgm:prSet/>
      <dgm:spPr/>
      <dgm:t>
        <a:bodyPr/>
        <a:lstStyle/>
        <a:p>
          <a:endParaRPr lang="en-US"/>
        </a:p>
      </dgm:t>
    </dgm:pt>
    <dgm:pt modelId="{C8ECDD36-856C-476D-8F57-6EA6DA022D46}" type="sibTrans" cxnId="{E700B487-04F0-4605-ABC3-8AF549614892}">
      <dgm:prSet/>
      <dgm:spPr/>
      <dgm:t>
        <a:bodyPr/>
        <a:lstStyle/>
        <a:p>
          <a:endParaRPr lang="en-US"/>
        </a:p>
      </dgm:t>
    </dgm:pt>
    <dgm:pt modelId="{763F2972-E0C0-4BE4-95E4-0FE782500506}">
      <dgm:prSet phldrT="[Text]"/>
      <dgm:spPr/>
      <dgm:t>
        <a:bodyPr/>
        <a:lstStyle/>
        <a:p>
          <a:r>
            <a:rPr lang="en-US" dirty="0"/>
            <a:t>Education history</a:t>
          </a:r>
        </a:p>
      </dgm:t>
    </dgm:pt>
    <dgm:pt modelId="{6A6A0B59-BF58-4E9D-870C-3AAC6C65EB82}" type="parTrans" cxnId="{F85030E1-39E4-42C5-ABE0-397793A31B42}">
      <dgm:prSet/>
      <dgm:spPr/>
      <dgm:t>
        <a:bodyPr/>
        <a:lstStyle/>
        <a:p>
          <a:endParaRPr lang="en-US"/>
        </a:p>
      </dgm:t>
    </dgm:pt>
    <dgm:pt modelId="{F1BB6972-3C0F-4F24-92B2-237AC8457415}" type="sibTrans" cxnId="{F85030E1-39E4-42C5-ABE0-397793A31B42}">
      <dgm:prSet/>
      <dgm:spPr/>
      <dgm:t>
        <a:bodyPr/>
        <a:lstStyle/>
        <a:p>
          <a:endParaRPr lang="en-US"/>
        </a:p>
      </dgm:t>
    </dgm:pt>
    <dgm:pt modelId="{EF3B9B08-0B60-4F88-9294-29102A6B728A}" type="pres">
      <dgm:prSet presAssocID="{7718BFBF-6D3F-42AE-B140-C325F2982BC6}" presName="Name0" presStyleCnt="0">
        <dgm:presLayoutVars>
          <dgm:dir/>
          <dgm:animLvl val="lvl"/>
          <dgm:resizeHandles val="exact"/>
        </dgm:presLayoutVars>
      </dgm:prSet>
      <dgm:spPr/>
    </dgm:pt>
    <dgm:pt modelId="{1C2880C5-EA1D-4868-987D-9BAA345656E7}" type="pres">
      <dgm:prSet presAssocID="{A22AE04A-F174-4D1D-AE67-76792F785018}" presName="Name8" presStyleCnt="0"/>
      <dgm:spPr/>
    </dgm:pt>
    <dgm:pt modelId="{DFE5B91D-C487-4E99-A829-86D623FF5CD3}" type="pres">
      <dgm:prSet presAssocID="{A22AE04A-F174-4D1D-AE67-76792F785018}" presName="acctBkgd" presStyleLbl="alignAcc1" presStyleIdx="0" presStyleCnt="3"/>
      <dgm:spPr/>
    </dgm:pt>
    <dgm:pt modelId="{F6629DDF-C331-4851-8698-15A0B1DDBE0B}" type="pres">
      <dgm:prSet presAssocID="{A22AE04A-F174-4D1D-AE67-76792F785018}" presName="acctTx" presStyleLbl="alignAcc1" presStyleIdx="0" presStyleCnt="3">
        <dgm:presLayoutVars>
          <dgm:bulletEnabled val="1"/>
        </dgm:presLayoutVars>
      </dgm:prSet>
      <dgm:spPr/>
    </dgm:pt>
    <dgm:pt modelId="{8F139A00-E77C-4A51-AEBC-22EA51DD295C}" type="pres">
      <dgm:prSet presAssocID="{A22AE04A-F174-4D1D-AE67-76792F78501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FF9FC62-E377-4000-86FA-6A1B3B481CDE}" type="pres">
      <dgm:prSet presAssocID="{A22AE04A-F174-4D1D-AE67-76792F7850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F6054E-DD4F-4FFC-9EE0-A89F1ACBBD55}" type="pres">
      <dgm:prSet presAssocID="{8AFF26E0-6E36-4CD6-8507-703203B5A2B5}" presName="Name8" presStyleCnt="0"/>
      <dgm:spPr/>
    </dgm:pt>
    <dgm:pt modelId="{E46945F1-36EE-4A32-B275-668F4E940A56}" type="pres">
      <dgm:prSet presAssocID="{8AFF26E0-6E36-4CD6-8507-703203B5A2B5}" presName="acctBkgd" presStyleLbl="alignAcc1" presStyleIdx="1" presStyleCnt="3"/>
      <dgm:spPr/>
    </dgm:pt>
    <dgm:pt modelId="{2145C52B-F0FE-4E23-AF5A-1A652FD8F2D4}" type="pres">
      <dgm:prSet presAssocID="{8AFF26E0-6E36-4CD6-8507-703203B5A2B5}" presName="acctTx" presStyleLbl="alignAcc1" presStyleIdx="1" presStyleCnt="3">
        <dgm:presLayoutVars>
          <dgm:bulletEnabled val="1"/>
        </dgm:presLayoutVars>
      </dgm:prSet>
      <dgm:spPr/>
    </dgm:pt>
    <dgm:pt modelId="{1719737D-3D16-4A70-8B53-3D233CAFF434}" type="pres">
      <dgm:prSet presAssocID="{8AFF26E0-6E36-4CD6-8507-703203B5A2B5}" presName="level" presStyleLbl="node1" presStyleIdx="1" presStyleCnt="3">
        <dgm:presLayoutVars>
          <dgm:chMax val="1"/>
          <dgm:bulletEnabled val="1"/>
        </dgm:presLayoutVars>
      </dgm:prSet>
      <dgm:spPr/>
    </dgm:pt>
    <dgm:pt modelId="{AC699FD0-5838-41FB-8BC4-4B73C2F70E2E}" type="pres">
      <dgm:prSet presAssocID="{8AFF26E0-6E36-4CD6-8507-703203B5A2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1F111D-CB39-45E9-9C01-273EFAF8F930}" type="pres">
      <dgm:prSet presAssocID="{2F13973C-A611-4313-8F1D-61BCD0E4C265}" presName="Name8" presStyleCnt="0"/>
      <dgm:spPr/>
    </dgm:pt>
    <dgm:pt modelId="{4948E03D-D825-4EFC-BEE1-8544D09ED2ED}" type="pres">
      <dgm:prSet presAssocID="{2F13973C-A611-4313-8F1D-61BCD0E4C265}" presName="acctBkgd" presStyleLbl="alignAcc1" presStyleIdx="2" presStyleCnt="3"/>
      <dgm:spPr/>
    </dgm:pt>
    <dgm:pt modelId="{391C37A4-4AD8-4F74-9D0E-8CEA1E5A07B1}" type="pres">
      <dgm:prSet presAssocID="{2F13973C-A611-4313-8F1D-61BCD0E4C265}" presName="acctTx" presStyleLbl="alignAcc1" presStyleIdx="2" presStyleCnt="3">
        <dgm:presLayoutVars>
          <dgm:bulletEnabled val="1"/>
        </dgm:presLayoutVars>
      </dgm:prSet>
      <dgm:spPr/>
    </dgm:pt>
    <dgm:pt modelId="{33EA25C2-4472-4BA8-B67D-BE3FE0FDC9A4}" type="pres">
      <dgm:prSet presAssocID="{2F13973C-A611-4313-8F1D-61BCD0E4C265}" presName="level" presStyleLbl="node1" presStyleIdx="2" presStyleCnt="3" custScaleY="74806">
        <dgm:presLayoutVars>
          <dgm:chMax val="1"/>
          <dgm:bulletEnabled val="1"/>
        </dgm:presLayoutVars>
      </dgm:prSet>
      <dgm:spPr/>
    </dgm:pt>
    <dgm:pt modelId="{21A2913C-E95E-4F48-86AF-702C3C35687F}" type="pres">
      <dgm:prSet presAssocID="{2F13973C-A611-4313-8F1D-61BCD0E4C26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453C800-AA83-48AD-B18D-690CDDE6F6D4}" type="presOf" srcId="{0F89F6D4-C4DF-4611-ABAB-A6D39F324C67}" destId="{DFE5B91D-C487-4E99-A829-86D623FF5CD3}" srcOrd="0" destOrd="2" presId="urn:microsoft.com/office/officeart/2005/8/layout/pyramid3"/>
    <dgm:cxn modelId="{12BB7F08-232D-4999-A605-C8B5AA8B5E00}" type="presOf" srcId="{37F4B134-5E04-4954-B769-14D09E4E379B}" destId="{F6629DDF-C331-4851-8698-15A0B1DDBE0B}" srcOrd="1" destOrd="4" presId="urn:microsoft.com/office/officeart/2005/8/layout/pyramid3"/>
    <dgm:cxn modelId="{CFAF0B0F-79A4-47DA-8EA2-C4909C607E9E}" type="presOf" srcId="{2F13973C-A611-4313-8F1D-61BCD0E4C265}" destId="{33EA25C2-4472-4BA8-B67D-BE3FE0FDC9A4}" srcOrd="0" destOrd="0" presId="urn:microsoft.com/office/officeart/2005/8/layout/pyramid3"/>
    <dgm:cxn modelId="{0BC37510-46E7-4CEE-8045-B00ED198FC2F}" type="presOf" srcId="{0F89F6D4-C4DF-4611-ABAB-A6D39F324C67}" destId="{F6629DDF-C331-4851-8698-15A0B1DDBE0B}" srcOrd="1" destOrd="2" presId="urn:microsoft.com/office/officeart/2005/8/layout/pyramid3"/>
    <dgm:cxn modelId="{A604FE12-E773-44C2-A9FE-65E68C1BE8F3}" type="presOf" srcId="{610D42DE-7129-4132-ACF7-C5F9E9373E65}" destId="{F6629DDF-C331-4851-8698-15A0B1DDBE0B}" srcOrd="1" destOrd="3" presId="urn:microsoft.com/office/officeart/2005/8/layout/pyramid3"/>
    <dgm:cxn modelId="{14EEEE13-8463-42AB-A3EC-861D6CA7B4AD}" srcId="{8AFF26E0-6E36-4CD6-8507-703203B5A2B5}" destId="{053A4744-89AC-4AFF-87CC-83A7869FBD14}" srcOrd="0" destOrd="0" parTransId="{A9F5D966-8FCC-4F45-A845-1B701CAC409C}" sibTransId="{FECB5CCF-D0B0-4B64-BA4F-53907F41FA32}"/>
    <dgm:cxn modelId="{8851921B-DE09-4607-8DC6-7A34AAE642F8}" type="presOf" srcId="{E6053847-6B3B-439B-8ACB-71A99138E1C2}" destId="{E46945F1-36EE-4A32-B275-668F4E940A56}" srcOrd="0" destOrd="2" presId="urn:microsoft.com/office/officeart/2005/8/layout/pyramid3"/>
    <dgm:cxn modelId="{75C6172E-5514-40B8-9CAF-A745472F9B3F}" type="presOf" srcId="{C6541DFE-5311-4763-BADC-A970BCC54ADD}" destId="{391C37A4-4AD8-4F74-9D0E-8CEA1E5A07B1}" srcOrd="1" destOrd="1" presId="urn:microsoft.com/office/officeart/2005/8/layout/pyramid3"/>
    <dgm:cxn modelId="{C16AFF3A-07E5-4143-9004-B33AC11F7BB6}" type="presOf" srcId="{610D42DE-7129-4132-ACF7-C5F9E9373E65}" destId="{DFE5B91D-C487-4E99-A829-86D623FF5CD3}" srcOrd="0" destOrd="3" presId="urn:microsoft.com/office/officeart/2005/8/layout/pyramid3"/>
    <dgm:cxn modelId="{8F85A03D-1E31-4214-9488-2AC6AEE21AEF}" type="presOf" srcId="{E6053847-6B3B-439B-8ACB-71A99138E1C2}" destId="{2145C52B-F0FE-4E23-AF5A-1A652FD8F2D4}" srcOrd="1" destOrd="2" presId="urn:microsoft.com/office/officeart/2005/8/layout/pyramid3"/>
    <dgm:cxn modelId="{4ABFDC60-62C2-4175-AFD2-4BA6D3FA1707}" srcId="{7718BFBF-6D3F-42AE-B140-C325F2982BC6}" destId="{2F13973C-A611-4313-8F1D-61BCD0E4C265}" srcOrd="2" destOrd="0" parTransId="{7C1AC23C-28FB-4C81-B2DF-550A43F823FF}" sibTransId="{93128974-34B0-456F-B668-08D5037A6C22}"/>
    <dgm:cxn modelId="{CAE36041-6E39-4DE0-9A8F-0F8817CD8368}" srcId="{A22AE04A-F174-4D1D-AE67-76792F785018}" destId="{37F4B134-5E04-4954-B769-14D09E4E379B}" srcOrd="4" destOrd="0" parTransId="{6F5FB0E0-D363-41C7-BD2B-8F2506B65A1F}" sibTransId="{72925982-2EDD-4F28-BEAB-EF37F9624C69}"/>
    <dgm:cxn modelId="{96CD7B42-B02E-4932-ADA5-E051F202BC65}" srcId="{8AFF26E0-6E36-4CD6-8507-703203B5A2B5}" destId="{E6053847-6B3B-439B-8ACB-71A99138E1C2}" srcOrd="2" destOrd="0" parTransId="{760ACF27-B7C6-4D37-9265-FFCBDD775749}" sibTransId="{348C28B7-F6A7-42DC-8846-A269064BE2E9}"/>
    <dgm:cxn modelId="{64173C43-55C8-4CDD-B911-BEFF97DE8FAF}" srcId="{A22AE04A-F174-4D1D-AE67-76792F785018}" destId="{610D42DE-7129-4132-ACF7-C5F9E9373E65}" srcOrd="3" destOrd="0" parTransId="{76AFC8AD-0735-4162-B49C-FB4AA5233C04}" sibTransId="{87CAC015-22D8-4455-9041-0306EBA0C3C8}"/>
    <dgm:cxn modelId="{0466A363-2683-43A9-A346-E8C2FE7E2B1C}" type="presOf" srcId="{C6541DFE-5311-4763-BADC-A970BCC54ADD}" destId="{4948E03D-D825-4EFC-BEE1-8544D09ED2ED}" srcOrd="0" destOrd="1" presId="urn:microsoft.com/office/officeart/2005/8/layout/pyramid3"/>
    <dgm:cxn modelId="{F54C7346-FDD4-42D6-BE6A-55028C23687E}" type="presOf" srcId="{A22AE04A-F174-4D1D-AE67-76792F785018}" destId="{8F139A00-E77C-4A51-AEBC-22EA51DD295C}" srcOrd="0" destOrd="0" presId="urn:microsoft.com/office/officeart/2005/8/layout/pyramid3"/>
    <dgm:cxn modelId="{2729D268-263C-4571-8020-0CE8BAA2DF31}" type="presOf" srcId="{6AA879E2-82CB-413D-B8C3-C4F3988C5295}" destId="{DFE5B91D-C487-4E99-A829-86D623FF5CD3}" srcOrd="0" destOrd="0" presId="urn:microsoft.com/office/officeart/2005/8/layout/pyramid3"/>
    <dgm:cxn modelId="{28EAF148-4BF5-4D82-AE83-AD61298F3ADF}" srcId="{A22AE04A-F174-4D1D-AE67-76792F785018}" destId="{6AA879E2-82CB-413D-B8C3-C4F3988C5295}" srcOrd="0" destOrd="0" parTransId="{77FBB136-0D59-4CAD-82E3-7797B99BB0D4}" sibTransId="{C1FB99F2-918B-4B3C-89C4-29D9A0E6D3AA}"/>
    <dgm:cxn modelId="{7FCF9A49-9427-4922-AB64-4664312D0D74}" srcId="{A22AE04A-F174-4D1D-AE67-76792F785018}" destId="{0F89F6D4-C4DF-4611-ABAB-A6D39F324C67}" srcOrd="2" destOrd="0" parTransId="{1E289507-72C0-4115-A8CA-AC934A183713}" sibTransId="{CFAAACBF-6105-4855-A6D3-DA75E66F895A}"/>
    <dgm:cxn modelId="{13027C4B-A437-4481-9518-F8C5F02E9F06}" type="presOf" srcId="{763F2972-E0C0-4BE4-95E4-0FE782500506}" destId="{4948E03D-D825-4EFC-BEE1-8544D09ED2ED}" srcOrd="0" destOrd="2" presId="urn:microsoft.com/office/officeart/2005/8/layout/pyramid3"/>
    <dgm:cxn modelId="{5A397051-EB7B-4489-B93B-48F9A1C63BEA}" type="presOf" srcId="{AE8D6AE3-3A1A-4A5E-91B6-37EFB38DC2FE}" destId="{2145C52B-F0FE-4E23-AF5A-1A652FD8F2D4}" srcOrd="1" destOrd="1" presId="urn:microsoft.com/office/officeart/2005/8/layout/pyramid3"/>
    <dgm:cxn modelId="{1AD3CD71-CEBD-4584-9CFF-A82F3F38504A}" srcId="{2F13973C-A611-4313-8F1D-61BCD0E4C265}" destId="{EE36711F-D13C-44A3-98FA-5B10969943FF}" srcOrd="0" destOrd="0" parTransId="{14615B5E-5326-4F9A-A5F7-11E02BD4D979}" sibTransId="{EA857E35-8528-40F5-8DBD-FEB20E99D9D3}"/>
    <dgm:cxn modelId="{C8E67375-2B72-4AB7-903E-7ADA3226C8B0}" type="presOf" srcId="{7718BFBF-6D3F-42AE-B140-C325F2982BC6}" destId="{EF3B9B08-0B60-4F88-9294-29102A6B728A}" srcOrd="0" destOrd="0" presId="urn:microsoft.com/office/officeart/2005/8/layout/pyramid3"/>
    <dgm:cxn modelId="{5C5C5A55-9D03-4445-B29D-DA65515A22F8}" type="presOf" srcId="{6AA879E2-82CB-413D-B8C3-C4F3988C5295}" destId="{F6629DDF-C331-4851-8698-15A0B1DDBE0B}" srcOrd="1" destOrd="0" presId="urn:microsoft.com/office/officeart/2005/8/layout/pyramid3"/>
    <dgm:cxn modelId="{447CE47A-A159-4266-9B7F-2C401B8E3539}" type="presOf" srcId="{053A4744-89AC-4AFF-87CC-83A7869FBD14}" destId="{2145C52B-F0FE-4E23-AF5A-1A652FD8F2D4}" srcOrd="1" destOrd="0" presId="urn:microsoft.com/office/officeart/2005/8/layout/pyramid3"/>
    <dgm:cxn modelId="{75EBDE7D-26CB-48EB-B47D-901159162547}" type="presOf" srcId="{AE8D6AE3-3A1A-4A5E-91B6-37EFB38DC2FE}" destId="{E46945F1-36EE-4A32-B275-668F4E940A56}" srcOrd="0" destOrd="1" presId="urn:microsoft.com/office/officeart/2005/8/layout/pyramid3"/>
    <dgm:cxn modelId="{0CE53884-D1E7-4A31-B95C-F2F30A32E6A2}" srcId="{A22AE04A-F174-4D1D-AE67-76792F785018}" destId="{1CE75C61-79BE-468F-8F7D-0496C507724E}" srcOrd="1" destOrd="0" parTransId="{F81A59E5-D60D-40B4-9155-80FFA8EE55FB}" sibTransId="{4865C591-6AB2-401E-A616-32ECB29575B3}"/>
    <dgm:cxn modelId="{1EE25F87-EEAC-4BC1-A309-16FF8139E167}" type="presOf" srcId="{1CE75C61-79BE-468F-8F7D-0496C507724E}" destId="{F6629DDF-C331-4851-8698-15A0B1DDBE0B}" srcOrd="1" destOrd="1" presId="urn:microsoft.com/office/officeart/2005/8/layout/pyramid3"/>
    <dgm:cxn modelId="{E700B487-04F0-4605-ABC3-8AF549614892}" srcId="{2F13973C-A611-4313-8F1D-61BCD0E4C265}" destId="{C6541DFE-5311-4763-BADC-A970BCC54ADD}" srcOrd="1" destOrd="0" parTransId="{CA725F13-2E96-47D8-801D-2444DC228F9E}" sibTransId="{C8ECDD36-856C-476D-8F57-6EA6DA022D46}"/>
    <dgm:cxn modelId="{0B56519C-7F25-462A-AE62-41F6DA112282}" type="presOf" srcId="{8AFF26E0-6E36-4CD6-8507-703203B5A2B5}" destId="{AC699FD0-5838-41FB-8BC4-4B73C2F70E2E}" srcOrd="1" destOrd="0" presId="urn:microsoft.com/office/officeart/2005/8/layout/pyramid3"/>
    <dgm:cxn modelId="{BD93829E-BBF4-46F6-BB9F-0B3E2C73F74A}" type="presOf" srcId="{EE36711F-D13C-44A3-98FA-5B10969943FF}" destId="{391C37A4-4AD8-4F74-9D0E-8CEA1E5A07B1}" srcOrd="1" destOrd="0" presId="urn:microsoft.com/office/officeart/2005/8/layout/pyramid3"/>
    <dgm:cxn modelId="{B9EAA9AB-D667-42CC-9F98-34795E5CD9DE}" type="presOf" srcId="{37F4B134-5E04-4954-B769-14D09E4E379B}" destId="{DFE5B91D-C487-4E99-A829-86D623FF5CD3}" srcOrd="0" destOrd="4" presId="urn:microsoft.com/office/officeart/2005/8/layout/pyramid3"/>
    <dgm:cxn modelId="{15D4FAAF-3941-4695-97A1-73D991707DEB}" type="presOf" srcId="{1CE75C61-79BE-468F-8F7D-0496C507724E}" destId="{DFE5B91D-C487-4E99-A829-86D623FF5CD3}" srcOrd="0" destOrd="1" presId="urn:microsoft.com/office/officeart/2005/8/layout/pyramid3"/>
    <dgm:cxn modelId="{4E3207B6-2583-4159-8979-3E9640FFB6B1}" type="presOf" srcId="{2F13973C-A611-4313-8F1D-61BCD0E4C265}" destId="{21A2913C-E95E-4F48-86AF-702C3C35687F}" srcOrd="1" destOrd="0" presId="urn:microsoft.com/office/officeart/2005/8/layout/pyramid3"/>
    <dgm:cxn modelId="{AFCDD6D1-978C-4DF9-9D86-638B7D0683A1}" type="presOf" srcId="{EE36711F-D13C-44A3-98FA-5B10969943FF}" destId="{4948E03D-D825-4EFC-BEE1-8544D09ED2ED}" srcOrd="0" destOrd="0" presId="urn:microsoft.com/office/officeart/2005/8/layout/pyramid3"/>
    <dgm:cxn modelId="{4BB655D3-E362-47A4-A6D7-490753DDA137}" srcId="{7718BFBF-6D3F-42AE-B140-C325F2982BC6}" destId="{8AFF26E0-6E36-4CD6-8507-703203B5A2B5}" srcOrd="1" destOrd="0" parTransId="{952D4990-DA1C-4EC1-BE54-7CC6C3576108}" sibTransId="{C3670008-D60D-4431-86D9-86F2C562145F}"/>
    <dgm:cxn modelId="{DD0D6EDD-6452-46EC-983B-7B4DB4259238}" type="presOf" srcId="{A22AE04A-F174-4D1D-AE67-76792F785018}" destId="{BFF9FC62-E377-4000-86FA-6A1B3B481CDE}" srcOrd="1" destOrd="0" presId="urn:microsoft.com/office/officeart/2005/8/layout/pyramid3"/>
    <dgm:cxn modelId="{08E1FFE0-449B-423E-8C94-3C7A2D0F2A98}" srcId="{8AFF26E0-6E36-4CD6-8507-703203B5A2B5}" destId="{AE8D6AE3-3A1A-4A5E-91B6-37EFB38DC2FE}" srcOrd="1" destOrd="0" parTransId="{3CAEE8E1-3222-40BF-999A-8D53203A3596}" sibTransId="{58DC9E58-46C8-4A82-8D7F-497AD47DE83F}"/>
    <dgm:cxn modelId="{F85030E1-39E4-42C5-ABE0-397793A31B42}" srcId="{2F13973C-A611-4313-8F1D-61BCD0E4C265}" destId="{763F2972-E0C0-4BE4-95E4-0FE782500506}" srcOrd="2" destOrd="0" parTransId="{6A6A0B59-BF58-4E9D-870C-3AAC6C65EB82}" sibTransId="{F1BB6972-3C0F-4F24-92B2-237AC8457415}"/>
    <dgm:cxn modelId="{CE4891E1-7B1B-47A6-B288-E85E8D202F03}" type="presOf" srcId="{763F2972-E0C0-4BE4-95E4-0FE782500506}" destId="{391C37A4-4AD8-4F74-9D0E-8CEA1E5A07B1}" srcOrd="1" destOrd="2" presId="urn:microsoft.com/office/officeart/2005/8/layout/pyramid3"/>
    <dgm:cxn modelId="{3683BEE2-3C1A-4715-80AA-BDD149ED9D65}" srcId="{7718BFBF-6D3F-42AE-B140-C325F2982BC6}" destId="{A22AE04A-F174-4D1D-AE67-76792F785018}" srcOrd="0" destOrd="0" parTransId="{F2FF0DB4-7564-423B-98FE-F655E18E759D}" sibTransId="{750BD530-6974-4A34-89E6-73EBD33DE221}"/>
    <dgm:cxn modelId="{36DC0EE6-7A8C-420C-AB60-A40C567701BE}" type="presOf" srcId="{8AFF26E0-6E36-4CD6-8507-703203B5A2B5}" destId="{1719737D-3D16-4A70-8B53-3D233CAFF434}" srcOrd="0" destOrd="0" presId="urn:microsoft.com/office/officeart/2005/8/layout/pyramid3"/>
    <dgm:cxn modelId="{B2A173E6-0A90-41EC-A351-B40A59811D33}" type="presOf" srcId="{053A4744-89AC-4AFF-87CC-83A7869FBD14}" destId="{E46945F1-36EE-4A32-B275-668F4E940A56}" srcOrd="0" destOrd="0" presId="urn:microsoft.com/office/officeart/2005/8/layout/pyramid3"/>
    <dgm:cxn modelId="{327A0058-F446-47ED-A98D-86E563043E4F}" type="presParOf" srcId="{EF3B9B08-0B60-4F88-9294-29102A6B728A}" destId="{1C2880C5-EA1D-4868-987D-9BAA345656E7}" srcOrd="0" destOrd="0" presId="urn:microsoft.com/office/officeart/2005/8/layout/pyramid3"/>
    <dgm:cxn modelId="{FBF32593-CC50-4E7B-8107-2C55789C4AFC}" type="presParOf" srcId="{1C2880C5-EA1D-4868-987D-9BAA345656E7}" destId="{DFE5B91D-C487-4E99-A829-86D623FF5CD3}" srcOrd="0" destOrd="0" presId="urn:microsoft.com/office/officeart/2005/8/layout/pyramid3"/>
    <dgm:cxn modelId="{EF33373D-8B21-4E84-B05E-108C0037E01F}" type="presParOf" srcId="{1C2880C5-EA1D-4868-987D-9BAA345656E7}" destId="{F6629DDF-C331-4851-8698-15A0B1DDBE0B}" srcOrd="1" destOrd="0" presId="urn:microsoft.com/office/officeart/2005/8/layout/pyramid3"/>
    <dgm:cxn modelId="{0BE4D1B9-DD27-4C4F-892B-4D6B3EA43B17}" type="presParOf" srcId="{1C2880C5-EA1D-4868-987D-9BAA345656E7}" destId="{8F139A00-E77C-4A51-AEBC-22EA51DD295C}" srcOrd="2" destOrd="0" presId="urn:microsoft.com/office/officeart/2005/8/layout/pyramid3"/>
    <dgm:cxn modelId="{87F3646E-76BA-43C1-813F-2A73464A03C8}" type="presParOf" srcId="{1C2880C5-EA1D-4868-987D-9BAA345656E7}" destId="{BFF9FC62-E377-4000-86FA-6A1B3B481CDE}" srcOrd="3" destOrd="0" presId="urn:microsoft.com/office/officeart/2005/8/layout/pyramid3"/>
    <dgm:cxn modelId="{DD01BE2D-A4EA-492C-B2B6-93C9CA24423E}" type="presParOf" srcId="{EF3B9B08-0B60-4F88-9294-29102A6B728A}" destId="{1CF6054E-DD4F-4FFC-9EE0-A89F1ACBBD55}" srcOrd="1" destOrd="0" presId="urn:microsoft.com/office/officeart/2005/8/layout/pyramid3"/>
    <dgm:cxn modelId="{22AAB93B-7B52-4CC7-A644-D3A7858EA5C6}" type="presParOf" srcId="{1CF6054E-DD4F-4FFC-9EE0-A89F1ACBBD55}" destId="{E46945F1-36EE-4A32-B275-668F4E940A56}" srcOrd="0" destOrd="0" presId="urn:microsoft.com/office/officeart/2005/8/layout/pyramid3"/>
    <dgm:cxn modelId="{CBF47057-9423-4FED-9A52-037F412DED85}" type="presParOf" srcId="{1CF6054E-DD4F-4FFC-9EE0-A89F1ACBBD55}" destId="{2145C52B-F0FE-4E23-AF5A-1A652FD8F2D4}" srcOrd="1" destOrd="0" presId="urn:microsoft.com/office/officeart/2005/8/layout/pyramid3"/>
    <dgm:cxn modelId="{0DAE353B-8AAA-4166-837D-D16E7555B367}" type="presParOf" srcId="{1CF6054E-DD4F-4FFC-9EE0-A89F1ACBBD55}" destId="{1719737D-3D16-4A70-8B53-3D233CAFF434}" srcOrd="2" destOrd="0" presId="urn:microsoft.com/office/officeart/2005/8/layout/pyramid3"/>
    <dgm:cxn modelId="{F7FF75F9-E982-425D-849C-C487FFC29023}" type="presParOf" srcId="{1CF6054E-DD4F-4FFC-9EE0-A89F1ACBBD55}" destId="{AC699FD0-5838-41FB-8BC4-4B73C2F70E2E}" srcOrd="3" destOrd="0" presId="urn:microsoft.com/office/officeart/2005/8/layout/pyramid3"/>
    <dgm:cxn modelId="{4D07672D-16C7-4496-B89B-607BA7563B1F}" type="presParOf" srcId="{EF3B9B08-0B60-4F88-9294-29102A6B728A}" destId="{9C1F111D-CB39-45E9-9C01-273EFAF8F930}" srcOrd="2" destOrd="0" presId="urn:microsoft.com/office/officeart/2005/8/layout/pyramid3"/>
    <dgm:cxn modelId="{121734E3-D968-4C1A-97BE-ABE224BAA8C7}" type="presParOf" srcId="{9C1F111D-CB39-45E9-9C01-273EFAF8F930}" destId="{4948E03D-D825-4EFC-BEE1-8544D09ED2ED}" srcOrd="0" destOrd="0" presId="urn:microsoft.com/office/officeart/2005/8/layout/pyramid3"/>
    <dgm:cxn modelId="{C4DF6640-ED02-45B7-A335-83371869AC6C}" type="presParOf" srcId="{9C1F111D-CB39-45E9-9C01-273EFAF8F930}" destId="{391C37A4-4AD8-4F74-9D0E-8CEA1E5A07B1}" srcOrd="1" destOrd="0" presId="urn:microsoft.com/office/officeart/2005/8/layout/pyramid3"/>
    <dgm:cxn modelId="{8ED199AB-3E0E-422E-8140-04D8C289B0BA}" type="presParOf" srcId="{9C1F111D-CB39-45E9-9C01-273EFAF8F930}" destId="{33EA25C2-4472-4BA8-B67D-BE3FE0FDC9A4}" srcOrd="2" destOrd="0" presId="urn:microsoft.com/office/officeart/2005/8/layout/pyramid3"/>
    <dgm:cxn modelId="{5B3AE9F7-9353-4A61-8358-A41E2D55C4B4}" type="presParOf" srcId="{9C1F111D-CB39-45E9-9C01-273EFAF8F930}" destId="{21A2913C-E95E-4F48-86AF-702C3C35687F}" srcOrd="3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tone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language</a:t>
          </a:r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Professional formatting</a:t>
          </a:r>
          <a:endParaRPr lang="en-US" sz="5800" kern="1200" dirty="0"/>
        </a:p>
      </dsp:txBody>
      <dsp:txXfrm>
        <a:off x="1016000" y="3037616"/>
        <a:ext cx="7112000" cy="1332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over-sell yourself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</a:t>
          </a:r>
          <a:r>
            <a:rPr lang="en-US" sz="4900" b="1" kern="1200" dirty="0">
              <a:solidFill>
                <a:schemeClr val="accent5"/>
              </a:solidFill>
            </a:rPr>
            <a:t>under-sell</a:t>
          </a:r>
          <a:r>
            <a:rPr lang="en-US" sz="4900" b="1" kern="1200" dirty="0"/>
            <a:t> </a:t>
          </a:r>
          <a:r>
            <a:rPr lang="en-US" sz="4900" b="0" kern="1200" dirty="0"/>
            <a:t>yourself</a:t>
          </a:r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hide your personality</a:t>
          </a:r>
        </a:p>
      </dsp:txBody>
      <dsp:txXfrm>
        <a:off x="1016000" y="3037616"/>
        <a:ext cx="7112000" cy="1332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5B91D-C487-4E99-A829-86D623FF5CD3}">
      <dsp:nvSpPr>
        <dsp:cNvPr id="0" name=""/>
        <dsp:cNvSpPr/>
      </dsp:nvSpPr>
      <dsp:spPr>
        <a:xfrm>
          <a:off x="4759178" y="0"/>
          <a:ext cx="3796242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Why</a:t>
          </a:r>
        </a:p>
      </dsp:txBody>
      <dsp:txXfrm>
        <a:off x="5817686" y="0"/>
        <a:ext cx="2737734" cy="2252713"/>
      </dsp:txXfrm>
    </dsp:sp>
    <dsp:sp modelId="{8F139A00-E77C-4A51-AEBC-22EA51DD295C}">
      <dsp:nvSpPr>
        <dsp:cNvPr id="0" name=""/>
        <dsp:cNvSpPr/>
      </dsp:nvSpPr>
      <dsp:spPr>
        <a:xfrm rot="10800000">
          <a:off x="0" y="0"/>
          <a:ext cx="5817686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bg1"/>
              </a:solidFill>
            </a:rPr>
            <a:t>Most résumé-worthy</a:t>
          </a:r>
        </a:p>
      </dsp:txBody>
      <dsp:txXfrm rot="-10800000">
        <a:off x="1018095" y="0"/>
        <a:ext cx="3781496" cy="2252713"/>
      </dsp:txXfrm>
    </dsp:sp>
    <dsp:sp modelId="{E46945F1-36EE-4A32-B275-668F4E940A56}">
      <dsp:nvSpPr>
        <dsp:cNvPr id="0" name=""/>
        <dsp:cNvSpPr/>
      </dsp:nvSpPr>
      <dsp:spPr>
        <a:xfrm>
          <a:off x="3700670" y="2252713"/>
          <a:ext cx="4854750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Major accomplishments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Current job information</a:t>
          </a:r>
        </a:p>
      </dsp:txBody>
      <dsp:txXfrm>
        <a:off x="4759178" y="2252713"/>
        <a:ext cx="3796242" cy="2252713"/>
      </dsp:txXfrm>
    </dsp:sp>
    <dsp:sp modelId="{1719737D-3D16-4A70-8B53-3D233CAFF434}">
      <dsp:nvSpPr>
        <dsp:cNvPr id="0" name=""/>
        <dsp:cNvSpPr/>
      </dsp:nvSpPr>
      <dsp:spPr>
        <a:xfrm rot="10800000">
          <a:off x="1058507" y="2252713"/>
          <a:ext cx="3700670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bg1"/>
              </a:solidFill>
            </a:rPr>
            <a:t>Important details</a:t>
          </a:r>
        </a:p>
      </dsp:txBody>
      <dsp:txXfrm rot="-10800000">
        <a:off x="1706125" y="2252713"/>
        <a:ext cx="2405435" cy="2252713"/>
      </dsp:txXfrm>
    </dsp:sp>
    <dsp:sp modelId="{4948E03D-D825-4EFC-BEE1-8544D09ED2ED}">
      <dsp:nvSpPr>
        <dsp:cNvPr id="0" name=""/>
        <dsp:cNvSpPr/>
      </dsp:nvSpPr>
      <dsp:spPr>
        <a:xfrm>
          <a:off x="2908843" y="4505427"/>
          <a:ext cx="5646577" cy="1685164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Complete </a:t>
          </a:r>
          <a:r>
            <a:rPr lang="en-US" sz="2200" b="1" kern="1200" dirty="0"/>
            <a:t>relevant</a:t>
          </a:r>
          <a:r>
            <a:rPr lang="en-US" sz="2200" b="0" kern="1200" dirty="0"/>
            <a:t> work history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Additional details on 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Education history</a:t>
          </a:r>
        </a:p>
      </dsp:txBody>
      <dsp:txXfrm>
        <a:off x="3700670" y="4505427"/>
        <a:ext cx="4854750" cy="1685164"/>
      </dsp:txXfrm>
    </dsp:sp>
    <dsp:sp modelId="{33EA25C2-4472-4BA8-B67D-BE3FE0FDC9A4}">
      <dsp:nvSpPr>
        <dsp:cNvPr id="0" name=""/>
        <dsp:cNvSpPr/>
      </dsp:nvSpPr>
      <dsp:spPr>
        <a:xfrm rot="10800000">
          <a:off x="2117015" y="4505427"/>
          <a:ext cx="1583654" cy="1685164"/>
        </a:xfrm>
        <a:prstGeom prst="trapezoid">
          <a:avLst>
            <a:gd name="adj" fmla="val 5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Other info</a:t>
          </a:r>
        </a:p>
      </dsp:txBody>
      <dsp:txXfrm rot="-10800000">
        <a:off x="2117015" y="4505427"/>
        <a:ext cx="1583654" cy="168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2019-10-04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2014, I started blogging. I wrote 3 blog posts in 2014.</a:t>
            </a:r>
          </a:p>
          <a:p>
            <a:r>
              <a:rPr lang="en-US" dirty="0"/>
              <a:t>In the first 12 months, I wrote 6 blog posts.</a:t>
            </a:r>
          </a:p>
          <a:p>
            <a:r>
              <a:rPr lang="en-US" dirty="0"/>
              <a:t>In the following 12 months, I wrote 33 blog posts, and started speaking at user groups &amp; SQLSaturday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 longer with the Boston Consulting Group—This is a slightly dated resume…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7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5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2019-10-04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2019-10-04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396093"/>
            <a:ext cx="10871200" cy="4868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347107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883331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342852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342852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883331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63436"/>
            <a:ext cx="2133600" cy="470716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 dirty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363436"/>
            <a:ext cx="8534400" cy="4808764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344933"/>
            <a:ext cx="10871200" cy="47815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03023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05691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048748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40811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91485"/>
            <a:ext cx="10871200" cy="93526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0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2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m2.co/dream-job-pp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BostonHottieGuy69@butz.com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articles/steph-lockes-one-page-cv/wbttfmfqcdtq" TargetMode="External"/><Relationship Id="rId2" Type="http://schemas.openxmlformats.org/officeDocument/2006/relationships/hyperlink" Target="https://am2.co/category/professional-development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youtu.be/ib04UR2KRMc?t=6m05s" TargetMode="External"/><Relationship Id="rId4" Type="http://schemas.openxmlformats.org/officeDocument/2006/relationships/hyperlink" Target="https://www.brentozar.com/archive/2012/09/write-killer-technical-resume-five-step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your </a:t>
            </a:r>
            <a:r>
              <a:rPr lang="en-US" dirty="0" err="1"/>
              <a:t>dreaM</a:t>
            </a:r>
            <a:r>
              <a:rPr lang="en-US" dirty="0"/>
              <a:t> JOB</a:t>
            </a:r>
            <a:br>
              <a:rPr lang="en-US" dirty="0"/>
            </a:br>
            <a:r>
              <a:rPr lang="en-US" sz="4400" dirty="0"/>
              <a:t>Resume &amp; job hunting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7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6A2DD-38D9-43AD-B49D-AD867DCE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Warning: I’m American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D7450-E930-4E93-A6B3-D3CEC37E6E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This topic is </a:t>
            </a:r>
            <a:r>
              <a:rPr lang="en-US" b="1" dirty="0"/>
              <a:t>cultural</a:t>
            </a:r>
          </a:p>
          <a:p>
            <a:endParaRPr lang="en-US" dirty="0"/>
          </a:p>
          <a:p>
            <a:r>
              <a:rPr lang="en-US" dirty="0"/>
              <a:t>My advice comes from my experience &amp; perspective</a:t>
            </a:r>
          </a:p>
          <a:p>
            <a:pPr lvl="1"/>
            <a:r>
              <a:rPr lang="en-US" dirty="0"/>
              <a:t>Tech industry</a:t>
            </a:r>
          </a:p>
          <a:p>
            <a:pPr lvl="1"/>
            <a:r>
              <a:rPr lang="en-US" dirty="0"/>
              <a:t>United States</a:t>
            </a:r>
          </a:p>
        </p:txBody>
      </p:sp>
      <p:pic>
        <p:nvPicPr>
          <p:cNvPr id="1026" name="Picture 2" descr="Image result for warning">
            <a:extLst>
              <a:ext uri="{FF2B5EF4-FFF2-40B4-BE49-F238E27FC236}">
                <a16:creationId xmlns:a16="http://schemas.microsoft.com/office/drawing/2014/main" id="{EDB3F6D8-4CDE-432E-89B2-9D44F37DAB0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8267" r="3522" b="8835"/>
          <a:stretch/>
        </p:blipFill>
        <p:spPr bwMode="auto">
          <a:xfrm>
            <a:off x="1104405" y="1745672"/>
            <a:ext cx="4536374" cy="399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2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story: Why I’m living my dream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4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F23CE-FE1D-46BB-925C-FD70AC99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 isn’t particularly unique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B92AB7D-47AD-4338-88D6-A1D80FD280C0}"/>
              </a:ext>
            </a:extLst>
          </p:cNvPr>
          <p:cNvSpPr/>
          <p:nvPr/>
        </p:nvSpPr>
        <p:spPr>
          <a:xfrm>
            <a:off x="508000" y="3455636"/>
            <a:ext cx="11176000" cy="67166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CCB6D-C007-4A15-A04E-FFC242D17A24}"/>
              </a:ext>
            </a:extLst>
          </p:cNvPr>
          <p:cNvGrpSpPr/>
          <p:nvPr/>
        </p:nvGrpSpPr>
        <p:grpSpPr>
          <a:xfrm>
            <a:off x="7543014" y="1473639"/>
            <a:ext cx="2658359" cy="2153870"/>
            <a:chOff x="7543014" y="1699887"/>
            <a:chExt cx="2658359" cy="21538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3AAE2-0F06-408E-98B4-B372BBB1C5A6}"/>
                </a:ext>
              </a:extLst>
            </p:cNvPr>
            <p:cNvSpPr txBox="1"/>
            <p:nvPr/>
          </p:nvSpPr>
          <p:spPr>
            <a:xfrm>
              <a:off x="7543014" y="1699887"/>
              <a:ext cx="26583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Blogging + speaking</a:t>
              </a:r>
            </a:p>
          </p:txBody>
        </p:sp>
        <p:pic>
          <p:nvPicPr>
            <p:cNvPr id="14" name="Graphic 13" descr="Teacher">
              <a:extLst>
                <a:ext uri="{FF2B5EF4-FFF2-40B4-BE49-F238E27FC236}">
                  <a16:creationId xmlns:a16="http://schemas.microsoft.com/office/drawing/2014/main" id="{82776A0B-7854-4A13-A1EC-2D2CBDB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4784" y="2939357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DC4F3-F3C1-4E69-9CE1-CE2575044F8B}"/>
              </a:ext>
            </a:extLst>
          </p:cNvPr>
          <p:cNvGrpSpPr/>
          <p:nvPr/>
        </p:nvGrpSpPr>
        <p:grpSpPr>
          <a:xfrm>
            <a:off x="2012098" y="4075502"/>
            <a:ext cx="1688445" cy="2063493"/>
            <a:chOff x="2328945" y="4132064"/>
            <a:chExt cx="1688445" cy="20634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38C75-7CE2-484B-9DBA-AF7B284736C6}"/>
                </a:ext>
              </a:extLst>
            </p:cNvPr>
            <p:cNvSpPr txBox="1"/>
            <p:nvPr/>
          </p:nvSpPr>
          <p:spPr>
            <a:xfrm>
              <a:off x="2328945" y="4872118"/>
              <a:ext cx="16884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job</a:t>
              </a:r>
            </a:p>
          </p:txBody>
        </p:sp>
        <p:pic>
          <p:nvPicPr>
            <p:cNvPr id="16" name="Graphic 15" descr="Briefcase">
              <a:extLst>
                <a:ext uri="{FF2B5EF4-FFF2-40B4-BE49-F238E27FC236}">
                  <a16:creationId xmlns:a16="http://schemas.microsoft.com/office/drawing/2014/main" id="{4E2D5E1B-738B-4156-BAFF-5BAF4892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2450" y="4132064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7464A-3006-4492-B4D4-DF84275D4177}"/>
              </a:ext>
            </a:extLst>
          </p:cNvPr>
          <p:cNvGrpSpPr/>
          <p:nvPr/>
        </p:nvGrpSpPr>
        <p:grpSpPr>
          <a:xfrm>
            <a:off x="5719189" y="4053826"/>
            <a:ext cx="2006338" cy="2162847"/>
            <a:chOff x="5245231" y="4078424"/>
            <a:chExt cx="2006338" cy="21628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A6364-7C83-4E7F-9E23-9DBFA3F34CF2}"/>
                </a:ext>
              </a:extLst>
            </p:cNvPr>
            <p:cNvSpPr txBox="1"/>
            <p:nvPr/>
          </p:nvSpPr>
          <p:spPr>
            <a:xfrm>
              <a:off x="5245231" y="4917832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DBA job</a:t>
              </a:r>
            </a:p>
          </p:txBody>
        </p:sp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CCCA631B-B2A7-4234-B9CC-102FE5E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1200" y="4078424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CBC01-B784-4F98-B758-6D883C3FF0AF}"/>
              </a:ext>
            </a:extLst>
          </p:cNvPr>
          <p:cNvGrpSpPr/>
          <p:nvPr/>
        </p:nvGrpSpPr>
        <p:grpSpPr>
          <a:xfrm>
            <a:off x="394878" y="1782291"/>
            <a:ext cx="2320041" cy="1671912"/>
            <a:chOff x="394878" y="2008539"/>
            <a:chExt cx="2320041" cy="16719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6A113-A9F4-41A8-AAFC-B63B4ACA8E5E}"/>
                </a:ext>
              </a:extLst>
            </p:cNvPr>
            <p:cNvSpPr txBox="1"/>
            <p:nvPr/>
          </p:nvSpPr>
          <p:spPr>
            <a:xfrm>
              <a:off x="394878" y="2008539"/>
              <a:ext cx="2320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University</a:t>
              </a:r>
            </a:p>
          </p:txBody>
        </p:sp>
        <p:pic>
          <p:nvPicPr>
            <p:cNvPr id="20" name="Graphic 19" descr="Books">
              <a:extLst>
                <a:ext uri="{FF2B5EF4-FFF2-40B4-BE49-F238E27FC236}">
                  <a16:creationId xmlns:a16="http://schemas.microsoft.com/office/drawing/2014/main" id="{D3081471-F549-4328-8E25-BD0975F4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7698" y="276605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357349-BDC8-462D-B517-3325EDAC2DCF}"/>
              </a:ext>
            </a:extLst>
          </p:cNvPr>
          <p:cNvGrpSpPr/>
          <p:nvPr/>
        </p:nvGrpSpPr>
        <p:grpSpPr>
          <a:xfrm>
            <a:off x="3496689" y="1469752"/>
            <a:ext cx="2006338" cy="2135740"/>
            <a:chOff x="4225500" y="1699887"/>
            <a:chExt cx="2006338" cy="21357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D7850-A641-4945-B678-090404B2B0ED}"/>
                </a:ext>
              </a:extLst>
            </p:cNvPr>
            <p:cNvSpPr txBox="1"/>
            <p:nvPr/>
          </p:nvSpPr>
          <p:spPr>
            <a:xfrm>
              <a:off x="4225500" y="1699887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tech job</a:t>
              </a:r>
            </a:p>
          </p:txBody>
        </p:sp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4E35AB0A-9333-4BBA-885E-69B1899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8031" y="2921227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13EA40-C294-4A0E-8375-BB956C297016}"/>
              </a:ext>
            </a:extLst>
          </p:cNvPr>
          <p:cNvGrpSpPr/>
          <p:nvPr/>
        </p:nvGrpSpPr>
        <p:grpSpPr>
          <a:xfrm>
            <a:off x="8935039" y="4182443"/>
            <a:ext cx="2532668" cy="1626994"/>
            <a:chOff x="8935039" y="4239005"/>
            <a:chExt cx="2532668" cy="1626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06A8D-9E81-454C-9C51-478D97E23271}"/>
                </a:ext>
              </a:extLst>
            </p:cNvPr>
            <p:cNvSpPr txBox="1"/>
            <p:nvPr/>
          </p:nvSpPr>
          <p:spPr>
            <a:xfrm>
              <a:off x="8935039" y="5158113"/>
              <a:ext cx="2532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Today</a:t>
              </a:r>
            </a:p>
          </p:txBody>
        </p:sp>
        <p:pic>
          <p:nvPicPr>
            <p:cNvPr id="24" name="Graphic 23" descr="Smiling Face with No Fill">
              <a:extLst>
                <a:ext uri="{FF2B5EF4-FFF2-40B4-BE49-F238E27FC236}">
                  <a16:creationId xmlns:a16="http://schemas.microsoft.com/office/drawing/2014/main" id="{578FAAA6-EB8A-420A-A14D-87163327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44173" y="42390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2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37A993-9DC5-4F0E-BDAD-451583D6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1026" name="Picture 2" descr="Image may contain: text">
            <a:extLst>
              <a:ext uri="{FF2B5EF4-FFF2-40B4-BE49-F238E27FC236}">
                <a16:creationId xmlns:a16="http://schemas.microsoft.com/office/drawing/2014/main" id="{640CE23D-069F-40DF-A6DD-ABD7E464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15" y="2065402"/>
            <a:ext cx="3489620" cy="34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13b2ieg84qqce.cloudfront.net/8964002edde4e219f39ecadcbb1f61cf5ec6548f.jpg">
            <a:extLst>
              <a:ext uri="{FF2B5EF4-FFF2-40B4-BE49-F238E27FC236}">
                <a16:creationId xmlns:a16="http://schemas.microsoft.com/office/drawing/2014/main" id="{ACDE4190-E6EF-410F-8A10-5543A368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427"/>
            <a:ext cx="8479854" cy="44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8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E370-AB93-4924-81E8-C35A54BD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job</a:t>
            </a:r>
          </a:p>
        </p:txBody>
      </p:sp>
      <p:pic>
        <p:nvPicPr>
          <p:cNvPr id="2050" name="Picture 2" descr="Image result for target logo">
            <a:extLst>
              <a:ext uri="{FF2B5EF4-FFF2-40B4-BE49-F238E27FC236}">
                <a16:creationId xmlns:a16="http://schemas.microsoft.com/office/drawing/2014/main" id="{7D94904A-0EEA-4CA4-BCF0-96F5B1C6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0" y="20903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edtricom.files.wordpress.com/2017/03/target.jpg?w=800&amp;h=417">
            <a:extLst>
              <a:ext uri="{FF2B5EF4-FFF2-40B4-BE49-F238E27FC236}">
                <a16:creationId xmlns:a16="http://schemas.microsoft.com/office/drawing/2014/main" id="{3E743D60-73A7-486B-A095-E5DD91C4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818930"/>
            <a:ext cx="7620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0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A887-1FB0-42D8-9D38-C9FDA8C9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tech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27BFC-2E1F-4EE4-BF97-21E691D91B6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66862" y="1722716"/>
            <a:ext cx="9058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000D-6889-4363-8502-3D567D0E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DBA job</a:t>
            </a:r>
          </a:p>
        </p:txBody>
      </p:sp>
      <p:pic>
        <p:nvPicPr>
          <p:cNvPr id="3074" name="Picture 2" descr="https://uberflip.cdntwrk.com/files/aHViPTYwODI1JmNtZD1pdGVtZWRpdG9yaW1hZ2UmZmlsZW5hbWU9aXRlbWVkaXRvcmltYWdlXzU2OTkzZWFjM2VlZDQuanBnJnZlcnNpb249MDAwMCZzaWc9Yzk1MDM1NDVjMWFjYTBmMjYyZjcwNzFkNjA5MTQ4ZDc%253D">
            <a:extLst>
              <a:ext uri="{FF2B5EF4-FFF2-40B4-BE49-F238E27FC236}">
                <a16:creationId xmlns:a16="http://schemas.microsoft.com/office/drawing/2014/main" id="{D00742F7-7298-40E3-BB2A-D2627A6BAED9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942308"/>
            <a:ext cx="6654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0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3955-F558-4F54-84A8-B029EEBE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Blogging + speaking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262B3-2B38-41D2-9289-BEB99F35054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360487" y="1577156"/>
            <a:ext cx="947102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1FDA-5FD6-4874-A3AB-D498DA41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35BE09-8784-44E5-8881-9C5ACC89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165" y="1961743"/>
            <a:ext cx="1151642" cy="1823433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4164C7-E243-4683-996E-D75D6EAB4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56" y="1957450"/>
            <a:ext cx="1893871" cy="1893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EDA7D-93D9-48E1-9AED-C4BA92674377}"/>
              </a:ext>
            </a:extLst>
          </p:cNvPr>
          <p:cNvGrpSpPr/>
          <p:nvPr/>
        </p:nvGrpSpPr>
        <p:grpSpPr>
          <a:xfrm>
            <a:off x="8728498" y="3910698"/>
            <a:ext cx="2359058" cy="2342089"/>
            <a:chOff x="1151640" y="2057399"/>
            <a:chExt cx="2619081" cy="2619081"/>
          </a:xfrm>
        </p:grpSpPr>
        <p:pic>
          <p:nvPicPr>
            <p:cNvPr id="7" name="Graphic 6" descr="Teacher">
              <a:extLst>
                <a:ext uri="{FF2B5EF4-FFF2-40B4-BE49-F238E27FC236}">
                  <a16:creationId xmlns:a16="http://schemas.microsoft.com/office/drawing/2014/main" id="{1C990E48-3C59-4A26-BF1D-5853EDDA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1640" y="2057399"/>
              <a:ext cx="2619081" cy="2619081"/>
            </a:xfrm>
            <a:prstGeom prst="rect">
              <a:avLst/>
            </a:prstGeom>
          </p:spPr>
        </p:pic>
        <p:pic>
          <p:nvPicPr>
            <p:cNvPr id="9" name="Graphic 8" descr="Database">
              <a:extLst>
                <a:ext uri="{FF2B5EF4-FFF2-40B4-BE49-F238E27FC236}">
                  <a16:creationId xmlns:a16="http://schemas.microsoft.com/office/drawing/2014/main" id="{BAEB40BE-F25E-47F6-8258-55D0BB49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97637" y="2820971"/>
              <a:ext cx="762000" cy="762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0B8ED-03B7-4709-8E0A-9903CADA11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079"/>
          <a:stretch/>
        </p:blipFill>
        <p:spPr>
          <a:xfrm>
            <a:off x="103695" y="1839013"/>
            <a:ext cx="7569724" cy="2146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C1802-311A-4DA3-BDDF-2EEFBC533B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01" r="592"/>
          <a:stretch/>
        </p:blipFill>
        <p:spPr>
          <a:xfrm>
            <a:off x="103695" y="4062954"/>
            <a:ext cx="7569724" cy="2271274"/>
          </a:xfrm>
          <a:prstGeom prst="rect">
            <a:avLst/>
          </a:prstGeom>
        </p:spPr>
      </p:pic>
      <p:pic>
        <p:nvPicPr>
          <p:cNvPr id="5122" name="Picture 2" descr="https://massdatatraining.org/wp-content/uploads/2017/06/BostonSQL2-1024x259.png">
            <a:extLst>
              <a:ext uri="{FF2B5EF4-FFF2-40B4-BE49-F238E27FC236}">
                <a16:creationId xmlns:a16="http://schemas.microsoft.com/office/drawing/2014/main" id="{22EE471B-E2FC-4483-B5B6-F1C925E7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82" y="266308"/>
            <a:ext cx="4233290" cy="10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4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 career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85DDE-C7F7-4E21-AC2A-9AF18DB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Slides &amp; content available on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F251-8A58-4C0C-8228-73CD444EC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PowerPoint Slides</a:t>
            </a:r>
          </a:p>
          <a:p>
            <a:pPr marL="0" indent="0">
              <a:buNone/>
            </a:pPr>
            <a:r>
              <a:rPr lang="en-US" dirty="0"/>
              <a:t>My annotated resume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am2.co/dream-job-ppt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722678-5072-4893-AB88-CE90CF752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959600" y="1663700"/>
            <a:ext cx="41814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0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1988"/>
            <a:ext cx="10437969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What do you want to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“You can do anything if you put your mind to it”</a:t>
            </a:r>
          </a:p>
          <a:p>
            <a:pPr lvl="1"/>
            <a:r>
              <a:rPr lang="en-US" sz="3200" dirty="0"/>
              <a:t>This is totally a lie</a:t>
            </a:r>
          </a:p>
          <a:p>
            <a:pPr lvl="1"/>
            <a:r>
              <a:rPr lang="en-US" sz="3200" dirty="0"/>
              <a:t>I will never be an opera singer</a:t>
            </a:r>
          </a:p>
        </p:txBody>
      </p:sp>
    </p:spTree>
    <p:extLst>
      <p:ext uri="{BB962C8B-B14F-4D97-AF65-F5344CB8AC3E}">
        <p14:creationId xmlns:p14="http://schemas.microsoft.com/office/powerpoint/2010/main" val="200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10034208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Where do you want to be?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479533" cy="1808038"/>
          </a:xfrm>
        </p:spPr>
        <p:txBody>
          <a:bodyPr>
            <a:normAutofit/>
          </a:bodyPr>
          <a:lstStyle/>
          <a:p>
            <a:r>
              <a:rPr lang="en-US" sz="3200" dirty="0"/>
              <a:t>You can’t get there if you don’t know where you’re going</a:t>
            </a:r>
          </a:p>
          <a:p>
            <a:r>
              <a:rPr lang="en-US" sz="3200" dirty="0"/>
              <a:t>Do you want to be a spirulina rancher?</a:t>
            </a:r>
          </a:p>
          <a:p>
            <a:r>
              <a:rPr lang="en-US" sz="3200" dirty="0"/>
              <a:t>Do you want to work for Microsoft?</a:t>
            </a:r>
          </a:p>
        </p:txBody>
      </p:sp>
    </p:spTree>
    <p:extLst>
      <p:ext uri="{BB962C8B-B14F-4D97-AF65-F5344CB8AC3E}">
        <p14:creationId xmlns:p14="http://schemas.microsoft.com/office/powerpoint/2010/main" val="46260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0FE9-7428-4223-B47B-AED9110A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1988"/>
            <a:ext cx="10158899" cy="2595460"/>
          </a:xfrm>
        </p:spPr>
        <p:txBody>
          <a:bodyPr>
            <a:normAutofit/>
          </a:bodyPr>
          <a:lstStyle/>
          <a:p>
            <a:r>
              <a:rPr lang="en-US" sz="6600" dirty="0"/>
              <a:t>How can you get there?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E3E4-6517-43F7-9B7B-FCC0861F9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843664"/>
          </a:xfrm>
        </p:spPr>
        <p:txBody>
          <a:bodyPr>
            <a:normAutofit/>
          </a:bodyPr>
          <a:lstStyle/>
          <a:p>
            <a:r>
              <a:rPr lang="en-US" sz="3200" dirty="0"/>
              <a:t>It doesn’t have to be a direct route</a:t>
            </a:r>
          </a:p>
          <a:p>
            <a:r>
              <a:rPr lang="en-US" sz="3200" dirty="0"/>
              <a:t>Everyone has missteps &amp; detours</a:t>
            </a:r>
          </a:p>
          <a:p>
            <a:pPr lvl="1"/>
            <a:r>
              <a:rPr lang="en-US" sz="3200" dirty="0"/>
              <a:t>My path to here hasn’t exactly been direct…</a:t>
            </a:r>
          </a:p>
        </p:txBody>
      </p:sp>
    </p:spTree>
    <p:extLst>
      <p:ext uri="{BB962C8B-B14F-4D97-AF65-F5344CB8AC3E}">
        <p14:creationId xmlns:p14="http://schemas.microsoft.com/office/powerpoint/2010/main" val="407363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10837330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Who can help you get there?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544847" cy="1513914"/>
          </a:xfrm>
        </p:spPr>
        <p:txBody>
          <a:bodyPr>
            <a:noAutofit/>
          </a:bodyPr>
          <a:lstStyle/>
          <a:p>
            <a:r>
              <a:rPr lang="en-US" sz="3200" dirty="0"/>
              <a:t>Networking is important</a:t>
            </a:r>
          </a:p>
          <a:p>
            <a:r>
              <a:rPr lang="en-US" sz="3200" dirty="0"/>
              <a:t>Referrals / references are important</a:t>
            </a:r>
          </a:p>
          <a:p>
            <a:r>
              <a:rPr lang="en-US" sz="3200" dirty="0"/>
              <a:t>Sponsorship / mentorship can be tremendously helpful</a:t>
            </a:r>
          </a:p>
        </p:txBody>
      </p:sp>
    </p:spTree>
    <p:extLst>
      <p:ext uri="{BB962C8B-B14F-4D97-AF65-F5344CB8AC3E}">
        <p14:creationId xmlns:p14="http://schemas.microsoft.com/office/powerpoint/2010/main" val="349651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WTF is a resume?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2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02FD9C-20CD-49BE-9A84-794E46AD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purpose of your resume?</a:t>
            </a:r>
          </a:p>
        </p:txBody>
      </p:sp>
      <p:pic>
        <p:nvPicPr>
          <p:cNvPr id="10" name="Content Placeholder 9" descr="Paper">
            <a:extLst>
              <a:ext uri="{FF2B5EF4-FFF2-40B4-BE49-F238E27FC236}">
                <a16:creationId xmlns:a16="http://schemas.microsoft.com/office/drawing/2014/main" id="{50F4C309-8DB8-4BC6-B475-EF7DE2839E8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654" y="1347107"/>
            <a:ext cx="4810743" cy="4810743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4964E7E-903C-4DFC-8B3A-CDDDF3C4FD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6650842" cy="4814460"/>
          </a:xfrm>
        </p:spPr>
        <p:txBody>
          <a:bodyPr anchor="ctr"/>
          <a:lstStyle/>
          <a:p>
            <a:r>
              <a:rPr lang="en-US" dirty="0"/>
              <a:t>It’s to get a new job, right?</a:t>
            </a:r>
          </a:p>
          <a:p>
            <a:pPr lvl="1"/>
            <a:r>
              <a:rPr lang="en-US" dirty="0"/>
              <a:t>Nope</a:t>
            </a:r>
          </a:p>
          <a:p>
            <a:pPr lvl="1"/>
            <a:endParaRPr lang="en-US" dirty="0"/>
          </a:p>
          <a:p>
            <a:r>
              <a:rPr lang="en-US" dirty="0"/>
              <a:t>Your resume gets you an interview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interview</a:t>
            </a:r>
            <a:r>
              <a:rPr lang="en-US" dirty="0"/>
              <a:t> gets you a job</a:t>
            </a:r>
          </a:p>
        </p:txBody>
      </p:sp>
      <p:pic>
        <p:nvPicPr>
          <p:cNvPr id="14" name="Content Placeholder 11" descr="Question mark">
            <a:extLst>
              <a:ext uri="{FF2B5EF4-FFF2-40B4-BE49-F238E27FC236}">
                <a16:creationId xmlns:a16="http://schemas.microsoft.com/office/drawing/2014/main" id="{A9FBF72B-9491-4D60-86F5-609D84A9F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2175020"/>
            <a:ext cx="914400" cy="914400"/>
          </a:xfrm>
          <a:prstGeom prst="rect">
            <a:avLst/>
          </a:prstGeom>
        </p:spPr>
      </p:pic>
      <p:pic>
        <p:nvPicPr>
          <p:cNvPr id="15" name="Content Placeholder 11" descr="Question mark">
            <a:extLst>
              <a:ext uri="{FF2B5EF4-FFF2-40B4-BE49-F238E27FC236}">
                <a16:creationId xmlns:a16="http://schemas.microsoft.com/office/drawing/2014/main" id="{5E5AAB98-A3D5-4B72-A54C-9C37B900E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3230936"/>
            <a:ext cx="914400" cy="914400"/>
          </a:xfrm>
          <a:prstGeom prst="rect">
            <a:avLst/>
          </a:prstGeom>
        </p:spPr>
      </p:pic>
      <p:pic>
        <p:nvPicPr>
          <p:cNvPr id="16" name="Content Placeholder 11" descr="Question mark">
            <a:extLst>
              <a:ext uri="{FF2B5EF4-FFF2-40B4-BE49-F238E27FC236}">
                <a16:creationId xmlns:a16="http://schemas.microsoft.com/office/drawing/2014/main" id="{D552FE53-494D-41C6-BC20-1995472D9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4286852"/>
            <a:ext cx="914400" cy="914400"/>
          </a:xfrm>
          <a:prstGeom prst="rect">
            <a:avLst/>
          </a:prstGeom>
        </p:spPr>
      </p:pic>
      <p:pic>
        <p:nvPicPr>
          <p:cNvPr id="17" name="Content Placeholder 11" descr="Question mark">
            <a:extLst>
              <a:ext uri="{FF2B5EF4-FFF2-40B4-BE49-F238E27FC236}">
                <a16:creationId xmlns:a16="http://schemas.microsoft.com/office/drawing/2014/main" id="{9B440514-FC13-4ACC-B1D3-61A516BE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8081" y="3230936"/>
            <a:ext cx="914400" cy="914400"/>
          </a:xfrm>
          <a:prstGeom prst="rect">
            <a:avLst/>
          </a:prstGeom>
        </p:spPr>
      </p:pic>
      <p:pic>
        <p:nvPicPr>
          <p:cNvPr id="18" name="Content Placeholder 11" descr="Question mark">
            <a:extLst>
              <a:ext uri="{FF2B5EF4-FFF2-40B4-BE49-F238E27FC236}">
                <a16:creationId xmlns:a16="http://schemas.microsoft.com/office/drawing/2014/main" id="{394E2ACF-0BB8-4335-A5A2-62B5883D6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8081" y="4286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3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bad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6F608-A4DA-4A04-8E7C-D942D0A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resumes are…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17EA3D-FAC2-4A0C-83B0-E7C59858ED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Sloppy</a:t>
            </a:r>
          </a:p>
          <a:p>
            <a:r>
              <a:rPr lang="en-US" dirty="0"/>
              <a:t>Long</a:t>
            </a:r>
          </a:p>
          <a:p>
            <a:r>
              <a:rPr lang="en-US" dirty="0"/>
              <a:t>Repetitive</a:t>
            </a:r>
          </a:p>
          <a:p>
            <a:r>
              <a:rPr lang="en-US" dirty="0"/>
              <a:t>Inconsistent</a:t>
            </a:r>
          </a:p>
          <a:p>
            <a:r>
              <a:rPr lang="en-US" dirty="0"/>
              <a:t>Ugly</a:t>
            </a:r>
          </a:p>
          <a:p>
            <a:r>
              <a:rPr lang="en-US" dirty="0"/>
              <a:t>Careless</a:t>
            </a:r>
          </a:p>
          <a:p>
            <a:r>
              <a:rPr lang="en-US" dirty="0"/>
              <a:t>Unprofessional</a:t>
            </a:r>
          </a:p>
        </p:txBody>
      </p:sp>
      <p:pic>
        <p:nvPicPr>
          <p:cNvPr id="6146" name="Picture 2" descr="Image result for rejected stamp">
            <a:extLst>
              <a:ext uri="{FF2B5EF4-FFF2-40B4-BE49-F238E27FC236}">
                <a16:creationId xmlns:a16="http://schemas.microsoft.com/office/drawing/2014/main" id="{AA999CA5-79B7-471D-9BBF-98F0757AD6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7390">
            <a:off x="5008818" y="1527703"/>
            <a:ext cx="7403855" cy="34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8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032-4187-4325-A6D4-D6E4FB03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 these 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91BE-C8D9-44F4-8FCE-741E530F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Irrelevant jobs don’t belong on your resume</a:t>
            </a:r>
          </a:p>
          <a:p>
            <a:pPr lvl="1"/>
            <a:r>
              <a:rPr lang="en-US" dirty="0"/>
              <a:t>Is “perfume counter at Macy’s” relevant?</a:t>
            </a:r>
          </a:p>
          <a:p>
            <a:r>
              <a:rPr lang="en-US" dirty="0"/>
              <a:t>Don’t repeat the same thing for every job</a:t>
            </a:r>
          </a:p>
          <a:p>
            <a:pPr lvl="1"/>
            <a:r>
              <a:rPr lang="en-US" dirty="0"/>
              <a:t>“Responsible for backup &amp; recovery” is implied in DBA</a:t>
            </a:r>
          </a:p>
          <a:p>
            <a:pPr lvl="1"/>
            <a:r>
              <a:rPr lang="en-US" dirty="0"/>
              <a:t>Put it on the most relevant job</a:t>
            </a:r>
          </a:p>
        </p:txBody>
      </p:sp>
    </p:spTree>
    <p:extLst>
      <p:ext uri="{BB962C8B-B14F-4D97-AF65-F5344CB8AC3E}">
        <p14:creationId xmlns:p14="http://schemas.microsoft.com/office/powerpoint/2010/main" val="209018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professional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508968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12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2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488340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56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D865-E740-4568-84A6-CD3E630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Professional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3FD0-CF5B-4CDB-B366-367CED01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name</a:t>
            </a:r>
          </a:p>
          <a:p>
            <a:r>
              <a:rPr lang="en-US" dirty="0"/>
              <a:t>Don’t give away your age</a:t>
            </a:r>
          </a:p>
          <a:p>
            <a:r>
              <a:rPr lang="en-US" dirty="0"/>
              <a:t>Use a professional domain</a:t>
            </a:r>
          </a:p>
          <a:p>
            <a:endParaRPr lang="en-US" dirty="0"/>
          </a:p>
          <a:p>
            <a:r>
              <a:rPr lang="en-US" dirty="0"/>
              <a:t>Don’t use </a:t>
            </a:r>
            <a:r>
              <a:rPr lang="en-US" dirty="0">
                <a:hlinkClick r:id="rId2"/>
              </a:rPr>
              <a:t>BostonHottieGuy666@butz.com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good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4053F-34A4-4D0F-AF89-09C39C24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resumes are…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BA23D-D4B5-4EA4-A44B-F69E3FAA6B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Tidy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Accurate</a:t>
            </a:r>
          </a:p>
          <a:p>
            <a:r>
              <a:rPr lang="en-US" dirty="0"/>
              <a:t>Pretty</a:t>
            </a:r>
          </a:p>
          <a:p>
            <a:r>
              <a:rPr lang="en-US" dirty="0"/>
              <a:t>Thoughtful</a:t>
            </a:r>
          </a:p>
          <a:p>
            <a:r>
              <a:rPr lang="en-US" dirty="0"/>
              <a:t>Professional</a:t>
            </a:r>
          </a:p>
          <a:p>
            <a:r>
              <a:rPr lang="en-US" b="1" dirty="0">
                <a:solidFill>
                  <a:schemeClr val="accent5"/>
                </a:solidFill>
              </a:rPr>
              <a:t>Tell a story</a:t>
            </a:r>
          </a:p>
        </p:txBody>
      </p:sp>
      <p:pic>
        <p:nvPicPr>
          <p:cNvPr id="1026" name="Picture 2" descr="Image result for approved stamp">
            <a:extLst>
              <a:ext uri="{FF2B5EF4-FFF2-40B4-BE49-F238E27FC236}">
                <a16:creationId xmlns:a16="http://schemas.microsoft.com/office/drawing/2014/main" id="{33A02EF5-5FB8-474B-80D3-66DFFB698FA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3214">
            <a:off x="4553146" y="1103969"/>
            <a:ext cx="7040858" cy="51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F668-00FB-4461-A4D2-3D09B6DD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Nobody wants to read your resume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96258-7DB6-423D-82B4-D566829A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most important bits</a:t>
            </a:r>
          </a:p>
          <a:p>
            <a:endParaRPr lang="en-US" dirty="0"/>
          </a:p>
          <a:p>
            <a:r>
              <a:rPr lang="en-US" dirty="0"/>
              <a:t>Grab the reader’s attention early</a:t>
            </a:r>
          </a:p>
          <a:p>
            <a:endParaRPr lang="en-US" dirty="0"/>
          </a:p>
          <a:p>
            <a:r>
              <a:rPr lang="en-US" dirty="0"/>
              <a:t>Understand the </a:t>
            </a:r>
            <a:r>
              <a:rPr lang="en-US" b="1" dirty="0">
                <a:solidFill>
                  <a:schemeClr val="accent5"/>
                </a:solidFill>
              </a:rPr>
              <a:t>inverted pyramid</a:t>
            </a:r>
          </a:p>
          <a:p>
            <a:pPr lvl="1"/>
            <a:r>
              <a:rPr lang="en-US" dirty="0"/>
              <a:t>Don’t </a:t>
            </a:r>
            <a:r>
              <a:rPr lang="en-US" b="1" dirty="0">
                <a:solidFill>
                  <a:schemeClr val="accent5"/>
                </a:solidFill>
              </a:rPr>
              <a:t>bury the </a:t>
            </a:r>
            <a:r>
              <a:rPr lang="en-US" b="1" dirty="0" err="1">
                <a:solidFill>
                  <a:schemeClr val="accent5"/>
                </a:solidFill>
              </a:rPr>
              <a:t>lede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7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7D5557A-BE1F-4615-9E7F-881FD3DC3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93160"/>
              </p:ext>
            </p:extLst>
          </p:nvPr>
        </p:nvGraphicFramePr>
        <p:xfrm>
          <a:off x="1702675" y="84084"/>
          <a:ext cx="8555421" cy="619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1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05B5-DFCC-4B09-8914-8CA0B393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31F0-0984-46C6-A6CC-F3182337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someone stops reading ½ of a page in…</a:t>
            </a:r>
          </a:p>
          <a:p>
            <a:pPr lvl="1"/>
            <a:r>
              <a:rPr lang="en-US" dirty="0"/>
              <a:t>Did they get a good initial picture of you?</a:t>
            </a:r>
          </a:p>
          <a:p>
            <a:pPr lvl="1"/>
            <a:r>
              <a:rPr lang="en-US" dirty="0"/>
              <a:t>Did you want to tell them something else?</a:t>
            </a:r>
          </a:p>
          <a:p>
            <a:pPr lvl="1"/>
            <a:r>
              <a:rPr lang="en-US" dirty="0"/>
              <a:t>You should feel good about their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7B8F9-4DCF-430E-8948-530C18D9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61" y="0"/>
            <a:ext cx="10328877" cy="63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Responsible for backups and restores of SQL Server databases.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Standardized backup process across all 100 servers in environment; Implemented automated process to regularly test restores of every database.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Exciting</a:t>
            </a:r>
          </a:p>
        </p:txBody>
      </p:sp>
      <p:pic>
        <p:nvPicPr>
          <p:cNvPr id="8" name="Picture 2" descr="Image result for flames emoji">
            <a:extLst>
              <a:ext uri="{FF2B5EF4-FFF2-40B4-BE49-F238E27FC236}">
                <a16:creationId xmlns:a16="http://schemas.microsoft.com/office/drawing/2014/main" id="{72AC603D-3B85-43A6-9529-F66F586A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58" y="1014729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flames emoji">
            <a:extLst>
              <a:ext uri="{FF2B5EF4-FFF2-40B4-BE49-F238E27FC236}">
                <a16:creationId xmlns:a16="http://schemas.microsoft.com/office/drawing/2014/main" id="{3621288F-ED16-47B7-AD79-BEB641AA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785" y="1014728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flames emoji">
            <a:extLst>
              <a:ext uri="{FF2B5EF4-FFF2-40B4-BE49-F238E27FC236}">
                <a16:creationId xmlns:a16="http://schemas.microsoft.com/office/drawing/2014/main" id="{E49A444E-BACC-466B-8307-B540911E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912" y="1014727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flames emoji">
            <a:extLst>
              <a:ext uri="{FF2B5EF4-FFF2-40B4-BE49-F238E27FC236}">
                <a16:creationId xmlns:a16="http://schemas.microsoft.com/office/drawing/2014/main" id="{543A1AA0-AE58-4170-95D0-8FFB27F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40" y="1014727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azy emoji">
            <a:extLst>
              <a:ext uri="{FF2B5EF4-FFF2-40B4-BE49-F238E27FC236}">
                <a16:creationId xmlns:a16="http://schemas.microsoft.com/office/drawing/2014/main" id="{049C6F9C-39C7-436B-8A39-014751919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4110164"/>
            <a:ext cx="2156361" cy="21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leep emoji">
            <a:extLst>
              <a:ext uri="{FF2B5EF4-FFF2-40B4-BE49-F238E27FC236}">
                <a16:creationId xmlns:a16="http://schemas.microsoft.com/office/drawing/2014/main" id="{50B666D9-3869-4020-9317-3F505D0B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48" y="3117272"/>
            <a:ext cx="1494797" cy="149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78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 tuned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Reduced CPU utilization by 20% over 6 months, by focusing on performance in code review, as well as proactive performance monitoring &amp;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Exciting</a:t>
            </a:r>
          </a:p>
        </p:txBody>
      </p:sp>
      <p:pic>
        <p:nvPicPr>
          <p:cNvPr id="2052" name="Picture 4" descr="Image result for chili emoji">
            <a:extLst>
              <a:ext uri="{FF2B5EF4-FFF2-40B4-BE49-F238E27FC236}">
                <a16:creationId xmlns:a16="http://schemas.microsoft.com/office/drawing/2014/main" id="{F38314F0-A453-44EA-AAB6-D3F6103FA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47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hili emoji">
            <a:extLst>
              <a:ext uri="{FF2B5EF4-FFF2-40B4-BE49-F238E27FC236}">
                <a16:creationId xmlns:a16="http://schemas.microsoft.com/office/drawing/2014/main" id="{E3F5E1EB-CBD2-406A-88B8-4C99791D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05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hili emoji">
            <a:extLst>
              <a:ext uri="{FF2B5EF4-FFF2-40B4-BE49-F238E27FC236}">
                <a16:creationId xmlns:a16="http://schemas.microsoft.com/office/drawing/2014/main" id="{14A8E9E6-6DFA-4D5E-8F0C-B63FADCF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863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chili emoji">
            <a:extLst>
              <a:ext uri="{FF2B5EF4-FFF2-40B4-BE49-F238E27FC236}">
                <a16:creationId xmlns:a16="http://schemas.microsoft.com/office/drawing/2014/main" id="{CD5FB2E6-F3E9-401A-94E3-7B801B48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320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oring emoji">
            <a:extLst>
              <a:ext uri="{FF2B5EF4-FFF2-40B4-BE49-F238E27FC236}">
                <a16:creationId xmlns:a16="http://schemas.microsoft.com/office/drawing/2014/main" id="{4D54B44E-36C4-4E6C-87E4-F9AB7D34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97" y="3124199"/>
            <a:ext cx="2621231" cy="26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5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8" presetClass="emph" presetSubtype="0" repeatCount="3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3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3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3816127" y="3472935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53842-78CA-4F6E-A1F6-491D1C0073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77" r="7473"/>
          <a:stretch/>
        </p:blipFill>
        <p:spPr>
          <a:xfrm>
            <a:off x="417799" y="3472935"/>
            <a:ext cx="3275790" cy="3275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8DFF5-564F-43E8-8089-D097F2E1E721}"/>
              </a:ext>
            </a:extLst>
          </p:cNvPr>
          <p:cNvSpPr txBox="1"/>
          <p:nvPr/>
        </p:nvSpPr>
        <p:spPr>
          <a:xfrm rot="17888636">
            <a:off x="-184840" y="4845135"/>
            <a:ext cx="23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QueeryTSQLRex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A6863-8BDD-472A-946A-850E3161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41" y="0"/>
            <a:ext cx="9643717" cy="63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89EF-C6D6-4BF3-A92D-096C985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Hide important facts about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12B226-EAF2-4BEC-ADE4-CF6C6A81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a woman? </a:t>
            </a:r>
          </a:p>
          <a:p>
            <a:r>
              <a:rPr lang="en-US" dirty="0"/>
              <a:t>Are you a minority? </a:t>
            </a:r>
          </a:p>
          <a:p>
            <a:r>
              <a:rPr lang="en-US" dirty="0"/>
              <a:t>Are you young? Old?</a:t>
            </a:r>
          </a:p>
          <a:p>
            <a:r>
              <a:rPr lang="en-US" dirty="0"/>
              <a:t>Are you a “protected class”?</a:t>
            </a:r>
          </a:p>
          <a:p>
            <a:r>
              <a:rPr lang="en-US" dirty="0"/>
              <a:t>Why might someone have implicit bias against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A29DD-6764-4547-A1A5-B9B2B82C51ED}"/>
              </a:ext>
            </a:extLst>
          </p:cNvPr>
          <p:cNvSpPr/>
          <p:nvPr/>
        </p:nvSpPr>
        <p:spPr>
          <a:xfrm>
            <a:off x="599704" y="1442851"/>
            <a:ext cx="11293434" cy="4732317"/>
          </a:xfrm>
          <a:custGeom>
            <a:avLst/>
            <a:gdLst>
              <a:gd name="connsiteX0" fmla="*/ 213096 w 11293434"/>
              <a:gd name="connsiteY0" fmla="*/ 881495 h 4732317"/>
              <a:gd name="connsiteX1" fmla="*/ 213096 w 11293434"/>
              <a:gd name="connsiteY1" fmla="*/ 1534626 h 4732317"/>
              <a:gd name="connsiteX2" fmla="*/ 3143634 w 11293434"/>
              <a:gd name="connsiteY2" fmla="*/ 1534626 h 4732317"/>
              <a:gd name="connsiteX3" fmla="*/ 3143634 w 11293434"/>
              <a:gd name="connsiteY3" fmla="*/ 881495 h 4732317"/>
              <a:gd name="connsiteX4" fmla="*/ 8071097 w 11293434"/>
              <a:gd name="connsiteY4" fmla="*/ 228364 h 4732317"/>
              <a:gd name="connsiteX5" fmla="*/ 8071097 w 11293434"/>
              <a:gd name="connsiteY5" fmla="*/ 881495 h 4732317"/>
              <a:gd name="connsiteX6" fmla="*/ 9993086 w 11293434"/>
              <a:gd name="connsiteY6" fmla="*/ 881495 h 4732317"/>
              <a:gd name="connsiteX7" fmla="*/ 9993086 w 11293434"/>
              <a:gd name="connsiteY7" fmla="*/ 228364 h 4732317"/>
              <a:gd name="connsiteX8" fmla="*/ 0 w 11293434"/>
              <a:gd name="connsiteY8" fmla="*/ 0 h 4732317"/>
              <a:gd name="connsiteX9" fmla="*/ 11293434 w 11293434"/>
              <a:gd name="connsiteY9" fmla="*/ 0 h 4732317"/>
              <a:gd name="connsiteX10" fmla="*/ 11293434 w 11293434"/>
              <a:gd name="connsiteY10" fmla="*/ 4732317 h 4732317"/>
              <a:gd name="connsiteX11" fmla="*/ 0 w 11293434"/>
              <a:gd name="connsiteY11" fmla="*/ 4732317 h 47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93434" h="4732317">
                <a:moveTo>
                  <a:pt x="213096" y="881495"/>
                </a:moveTo>
                <a:lnTo>
                  <a:pt x="213096" y="1534626"/>
                </a:lnTo>
                <a:lnTo>
                  <a:pt x="3143634" y="1534626"/>
                </a:lnTo>
                <a:lnTo>
                  <a:pt x="3143634" y="881495"/>
                </a:lnTo>
                <a:close/>
                <a:moveTo>
                  <a:pt x="8071097" y="228364"/>
                </a:moveTo>
                <a:lnTo>
                  <a:pt x="8071097" y="881495"/>
                </a:lnTo>
                <a:lnTo>
                  <a:pt x="9993086" y="881495"/>
                </a:lnTo>
                <a:lnTo>
                  <a:pt x="9993086" y="228364"/>
                </a:lnTo>
                <a:close/>
                <a:moveTo>
                  <a:pt x="0" y="0"/>
                </a:moveTo>
                <a:lnTo>
                  <a:pt x="11293434" y="0"/>
                </a:lnTo>
                <a:lnTo>
                  <a:pt x="11293434" y="4732317"/>
                </a:lnTo>
                <a:lnTo>
                  <a:pt x="0" y="4732317"/>
                </a:lnTo>
                <a:close/>
              </a:path>
            </a:pathLst>
          </a:cu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E255F-6B0C-4E01-A89D-0A40B6A8051C}"/>
              </a:ext>
            </a:extLst>
          </p:cNvPr>
          <p:cNvSpPr txBox="1"/>
          <p:nvPr/>
        </p:nvSpPr>
        <p:spPr>
          <a:xfrm>
            <a:off x="1056904" y="3835730"/>
            <a:ext cx="103909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Society</a:t>
            </a:r>
            <a:r>
              <a:rPr lang="en-US" sz="4400" dirty="0"/>
              <a:t> teaches us to associate stereotypes &amp; bias based on these qualities, despite experience to the contrary</a:t>
            </a:r>
          </a:p>
        </p:txBody>
      </p:sp>
    </p:spTree>
    <p:extLst>
      <p:ext uri="{BB962C8B-B14F-4D97-AF65-F5344CB8AC3E}">
        <p14:creationId xmlns:p14="http://schemas.microsoft.com/office/powerpoint/2010/main" val="20912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1C03-A1E2-4BF8-B1A2-9260339B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8240-0332-4BFC-9B71-424EE1E7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If you’re not a straight white dude…</a:t>
            </a:r>
          </a:p>
          <a:p>
            <a:r>
              <a:rPr lang="en-US" sz="5400" dirty="0"/>
              <a:t>Someone might hold that against you…</a:t>
            </a:r>
          </a:p>
          <a:p>
            <a:r>
              <a:rPr lang="en-US" sz="5400" dirty="0"/>
              <a:t>And not even realize it</a:t>
            </a:r>
          </a:p>
        </p:txBody>
      </p:sp>
    </p:spTree>
    <p:extLst>
      <p:ext uri="{BB962C8B-B14F-4D97-AF65-F5344CB8AC3E}">
        <p14:creationId xmlns:p14="http://schemas.microsoft.com/office/powerpoint/2010/main" val="370713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F65A-C52C-4EC7-91D4-FED4242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“Implicit bias triggers”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790D-83F8-4028-B426-A10C23C2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Stereotypical names around gender or ethnicity</a:t>
            </a:r>
          </a:p>
          <a:p>
            <a:pPr lvl="1"/>
            <a:r>
              <a:rPr lang="en-US" dirty="0"/>
              <a:t>J. Jones instead of Jamal Jones</a:t>
            </a:r>
          </a:p>
          <a:p>
            <a:pPr lvl="1"/>
            <a:r>
              <a:rPr lang="en-US" dirty="0"/>
              <a:t>K.D. Lang instead of Kathryn Dawn Lang</a:t>
            </a:r>
          </a:p>
          <a:p>
            <a:r>
              <a:rPr lang="en-US" dirty="0"/>
              <a:t>Historically black/female colleges</a:t>
            </a:r>
          </a:p>
          <a:p>
            <a:r>
              <a:rPr lang="en-US" dirty="0"/>
              <a:t>Year of graduation</a:t>
            </a:r>
          </a:p>
          <a:p>
            <a:pPr lvl="1"/>
            <a:r>
              <a:rPr lang="en-US" dirty="0"/>
              <a:t>“Smith College, 1982”</a:t>
            </a:r>
          </a:p>
        </p:txBody>
      </p:sp>
    </p:spTree>
    <p:extLst>
      <p:ext uri="{BB962C8B-B14F-4D97-AF65-F5344CB8AC3E}">
        <p14:creationId xmlns:p14="http://schemas.microsoft.com/office/powerpoint/2010/main" val="64632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interview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372570-0C0A-400A-AACA-FDD2773D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prepared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2FFAAB-6569-41CE-8FEB-FB1801FC6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Check LinkedIn for connections</a:t>
            </a:r>
          </a:p>
          <a:p>
            <a:r>
              <a:rPr lang="en-US" dirty="0"/>
              <a:t>Research the position</a:t>
            </a:r>
          </a:p>
        </p:txBody>
      </p:sp>
      <p:pic>
        <p:nvPicPr>
          <p:cNvPr id="4098" name="Picture 2" descr="https://retailobjects.scoutshop.org/media/homepage/Category/Collections_BoyScoutsSubCat.jpg">
            <a:extLst>
              <a:ext uri="{FF2B5EF4-FFF2-40B4-BE49-F238E27FC236}">
                <a16:creationId xmlns:a16="http://schemas.microsoft.com/office/drawing/2014/main" id="{D35C6555-5181-4EDD-891F-144B993CB5A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7" y="165056"/>
            <a:ext cx="5292320" cy="60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3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867C-70CD-4496-87B1-68D7DD3C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 prepared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6CAD-5B43-4D85-952D-03FDE7EF6C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do you want to learn from them?</a:t>
            </a:r>
          </a:p>
          <a:p>
            <a:endParaRPr lang="en-US"/>
          </a:p>
          <a:p>
            <a:r>
              <a:rPr lang="en-US"/>
              <a:t>What do you want them to learn from you?</a:t>
            </a:r>
            <a:endParaRPr lang="en-US" dirty="0"/>
          </a:p>
        </p:txBody>
      </p:sp>
      <p:pic>
        <p:nvPicPr>
          <p:cNvPr id="6" name="Content Placeholder 5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8C7A1CD3-1057-41DF-9299-41F52E16F0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8136"/>
          <a:stretch/>
        </p:blipFill>
        <p:spPr>
          <a:xfrm>
            <a:off x="6459538" y="1650505"/>
            <a:ext cx="5181600" cy="4207866"/>
          </a:xfrm>
        </p:spPr>
      </p:pic>
    </p:spTree>
    <p:extLst>
      <p:ext uri="{BB962C8B-B14F-4D97-AF65-F5344CB8AC3E}">
        <p14:creationId xmlns:p14="http://schemas.microsoft.com/office/powerpoint/2010/main" val="9178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F9BF-2EC8-4C18-B306-26FBDB30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FD32-B68E-4027-80FA-71BABA9C66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/>
              <a:t>You are better at being you than you are at being someone 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D809-D4CD-47CC-80E0-D3DCE3F7AD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They are hiring </a:t>
            </a:r>
            <a:r>
              <a:rPr lang="en-US" b="1" dirty="0">
                <a:solidFill>
                  <a:schemeClr val="accent5"/>
                </a:solidFill>
              </a:rPr>
              <a:t>you</a:t>
            </a:r>
            <a:br>
              <a:rPr lang="en-US" b="1" dirty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  <a:p>
            <a:r>
              <a:rPr lang="en-US" dirty="0"/>
              <a:t>If you land the job, they’ll meet “the real you” eventually</a:t>
            </a:r>
          </a:p>
        </p:txBody>
      </p:sp>
    </p:spTree>
    <p:extLst>
      <p:ext uri="{BB962C8B-B14F-4D97-AF65-F5344CB8AC3E}">
        <p14:creationId xmlns:p14="http://schemas.microsoft.com/office/powerpoint/2010/main" val="427244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m2.co/wp-content/uploads/Trevor-Project.jpg">
            <a:extLst>
              <a:ext uri="{FF2B5EF4-FFF2-40B4-BE49-F238E27FC236}">
                <a16:creationId xmlns:a16="http://schemas.microsoft.com/office/drawing/2014/main" id="{0416AFCE-E642-4FEB-97D0-D110B2D5F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43" y="143617"/>
            <a:ext cx="8371114" cy="439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D1DE72-74F7-40F5-9460-DCC94FB23A65}"/>
              </a:ext>
            </a:extLst>
          </p:cNvPr>
          <p:cNvSpPr txBox="1"/>
          <p:nvPr/>
        </p:nvSpPr>
        <p:spPr>
          <a:xfrm>
            <a:off x="539089" y="4463153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http://AMtwo.</a:t>
            </a:r>
            <a:r>
              <a:rPr lang="en-US" sz="9600" dirty="0" err="1">
                <a:solidFill>
                  <a:srgbClr val="231F20">
                    <a:lumMod val="75000"/>
                    <a:lumOff val="25000"/>
                  </a:srgbClr>
                </a:solidFill>
                <a:latin typeface="Segoe UI Light"/>
              </a:rPr>
              <a:t>lgbt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srgbClr val="231F20">
                  <a:lumMod val="75000"/>
                  <a:lumOff val="25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0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89AB-451C-4E45-AF4E-0F038B1D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Dress appropriately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3EA82-5C96-4E50-9A85-2FED9180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always have to wear a suit!</a:t>
            </a:r>
          </a:p>
          <a:p>
            <a:endParaRPr lang="en-US" dirty="0"/>
          </a:p>
          <a:p>
            <a:r>
              <a:rPr lang="en-US" dirty="0"/>
              <a:t>What’s the best-dressed day you would have at this job?</a:t>
            </a:r>
          </a:p>
          <a:p>
            <a:pPr lvl="1"/>
            <a:r>
              <a:rPr lang="en-US" dirty="0"/>
              <a:t>Dress for that day</a:t>
            </a:r>
          </a:p>
        </p:txBody>
      </p:sp>
    </p:spTree>
    <p:extLst>
      <p:ext uri="{BB962C8B-B14F-4D97-AF65-F5344CB8AC3E}">
        <p14:creationId xmlns:p14="http://schemas.microsoft.com/office/powerpoint/2010/main" val="17191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5566-4481-4A86-8A2C-FFEFB966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your story</a:t>
            </a:r>
          </a:p>
        </p:txBody>
      </p:sp>
      <p:pic>
        <p:nvPicPr>
          <p:cNvPr id="5" name="Content Placeholder 4" descr="A picture containing person, building&#10;&#10;Description generated with high confidence">
            <a:extLst>
              <a:ext uri="{FF2B5EF4-FFF2-40B4-BE49-F238E27FC236}">
                <a16:creationId xmlns:a16="http://schemas.microsoft.com/office/drawing/2014/main" id="{80204697-4167-4CEB-8045-3AAEA908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66" y="1395413"/>
            <a:ext cx="7293594" cy="4868862"/>
          </a:xfrm>
        </p:spPr>
      </p:pic>
    </p:spTree>
    <p:extLst>
      <p:ext uri="{BB962C8B-B14F-4D97-AF65-F5344CB8AC3E}">
        <p14:creationId xmlns:p14="http://schemas.microsoft.com/office/powerpoint/2010/main" val="233042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offer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406497-0701-4B7A-8C68-11C5453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job right for you?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63D80-7E20-44B0-91CB-888F0C33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you be happy?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Commute</a:t>
            </a:r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Work-life balance</a:t>
            </a:r>
          </a:p>
        </p:txBody>
      </p:sp>
    </p:spTree>
    <p:extLst>
      <p:ext uri="{BB962C8B-B14F-4D97-AF65-F5344CB8AC3E}">
        <p14:creationId xmlns:p14="http://schemas.microsoft.com/office/powerpoint/2010/main" val="408145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753F-5660-4FFD-9D9B-948C8E0D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employer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6ACC-7FE9-48EC-B90C-D9C74079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Team dynamics</a:t>
            </a:r>
          </a:p>
          <a:p>
            <a:r>
              <a:rPr lang="en-US" dirty="0"/>
              <a:t>Socio-political leanings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am2.co/2016/07/job-hunting-database-professionals/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D18E0-A320-43D4-BC0E-729D4F6A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77AF1-7E29-4D97-81F8-02946E9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Andy’s professional development musings</a:t>
            </a:r>
          </a:p>
          <a:p>
            <a:pPr lvl="1"/>
            <a:r>
              <a:rPr lang="en-US" dirty="0">
                <a:hlinkClick r:id="rId2"/>
              </a:rPr>
              <a:t>https://am2.co/category/professional-development/</a:t>
            </a:r>
            <a:r>
              <a:rPr lang="en-US" dirty="0"/>
              <a:t> </a:t>
            </a:r>
          </a:p>
          <a:p>
            <a:r>
              <a:rPr lang="en-US" dirty="0"/>
              <a:t>Steph Locke’s one-page CV template</a:t>
            </a:r>
          </a:p>
          <a:p>
            <a:pPr lvl="1"/>
            <a:r>
              <a:rPr lang="en-US" dirty="0">
                <a:hlinkClick r:id="rId3"/>
              </a:rPr>
              <a:t>https://www.overleaf.com/articles/steph-lockes-one-page-cv/wbttfmfqcdtq</a:t>
            </a:r>
            <a:endParaRPr lang="en-US" dirty="0"/>
          </a:p>
          <a:p>
            <a:r>
              <a:rPr lang="en-US" dirty="0"/>
              <a:t>Write a killer technical resume in five steps</a:t>
            </a:r>
          </a:p>
          <a:p>
            <a:pPr lvl="1"/>
            <a:r>
              <a:rPr lang="en-US" dirty="0">
                <a:hlinkClick r:id="rId4"/>
              </a:rPr>
              <a:t>https://www.brentozar.com/archive/2012/09/write-killer-technical-resume-five-steps/</a:t>
            </a:r>
            <a:endParaRPr lang="en-US" dirty="0"/>
          </a:p>
          <a:p>
            <a:r>
              <a:rPr lang="en-US" dirty="0" err="1"/>
              <a:t>Rie</a:t>
            </a:r>
            <a:r>
              <a:rPr lang="en-US" dirty="0"/>
              <a:t> Irish “Let Her Finish” webinar</a:t>
            </a:r>
          </a:p>
          <a:p>
            <a:pPr lvl="1"/>
            <a:r>
              <a:rPr lang="en-US" dirty="0">
                <a:hlinkClick r:id="rId5"/>
              </a:rPr>
              <a:t>https://youtu.be/ib04UR2KRMc?t=6m05s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54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AMtwo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850583" y="6400071"/>
              <a:ext cx="1833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andy@amtwo.co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amtwo.co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3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/>
              <a:t>My story – Why I’m living my dream</a:t>
            </a:r>
          </a:p>
          <a:p>
            <a:r>
              <a:rPr lang="en-US" sz="4800" dirty="0"/>
              <a:t>Setting your career goals</a:t>
            </a:r>
          </a:p>
          <a:p>
            <a:r>
              <a:rPr lang="en-US" sz="4800" dirty="0"/>
              <a:t>WTF is a resume?</a:t>
            </a:r>
          </a:p>
          <a:p>
            <a:r>
              <a:rPr lang="en-US" sz="4800" dirty="0"/>
              <a:t>How to write a resume</a:t>
            </a:r>
          </a:p>
          <a:p>
            <a:r>
              <a:rPr lang="en-US" sz="4800" dirty="0"/>
              <a:t>How to navigate a job interviews &amp; offers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32264</TotalTime>
  <Words>1192</Words>
  <Application>Microsoft Office PowerPoint</Application>
  <PresentationFormat>Widescreen</PresentationFormat>
  <Paragraphs>233</Paragraphs>
  <Slides>56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Calibri</vt:lpstr>
      <vt:lpstr>Segoe UI Light</vt:lpstr>
      <vt:lpstr>Wingdings</vt:lpstr>
      <vt:lpstr>Wingdings 2</vt:lpstr>
      <vt:lpstr>WidescreenPres</vt:lpstr>
      <vt:lpstr>How to get your dreaM JOB Resume &amp; job hunting tips</vt:lpstr>
      <vt:lpstr>Slides &amp; content available on GitHub</vt:lpstr>
      <vt:lpstr>Andy Mallon</vt:lpstr>
      <vt:lpstr>PowerPoint Presentation</vt:lpstr>
      <vt:lpstr>PowerPoint Presentation</vt:lpstr>
      <vt:lpstr>Contact Andy</vt:lpstr>
      <vt:lpstr>Session Feedback</vt:lpstr>
      <vt:lpstr>Yea…….You apparently didn’t put one of the new coversheets on your TPS reports.</vt:lpstr>
      <vt:lpstr>Agenda</vt:lpstr>
      <vt:lpstr>Warning: I’m American</vt:lpstr>
      <vt:lpstr>My story: Why I’m living my dream</vt:lpstr>
      <vt:lpstr>My story isn’t particularly unique</vt:lpstr>
      <vt:lpstr>Education</vt:lpstr>
      <vt:lpstr>My first job</vt:lpstr>
      <vt:lpstr>My first tech job</vt:lpstr>
      <vt:lpstr>My first DBA job</vt:lpstr>
      <vt:lpstr>Blogging + speaking</vt:lpstr>
      <vt:lpstr>Today</vt:lpstr>
      <vt:lpstr>Setting your career goals</vt:lpstr>
      <vt:lpstr>What do you want to do?</vt:lpstr>
      <vt:lpstr>Where do you want to be?</vt:lpstr>
      <vt:lpstr>How can you get there?</vt:lpstr>
      <vt:lpstr>Who can help you get there?</vt:lpstr>
      <vt:lpstr>WTF is a resume?</vt:lpstr>
      <vt:lpstr>What is the purpose of your resume?</vt:lpstr>
      <vt:lpstr>How to write a bad resume</vt:lpstr>
      <vt:lpstr>Bad resumes are…</vt:lpstr>
      <vt:lpstr>Avoid these common pitfalls</vt:lpstr>
      <vt:lpstr>Be professional</vt:lpstr>
      <vt:lpstr>Be yourself</vt:lpstr>
      <vt:lpstr>Professional Email Address</vt:lpstr>
      <vt:lpstr>How to write a good resume</vt:lpstr>
      <vt:lpstr>Good resumes are…</vt:lpstr>
      <vt:lpstr>Nobody wants to read your resume</vt:lpstr>
      <vt:lpstr>PowerPoint Presentation</vt:lpstr>
      <vt:lpstr>Inverted Pyramid</vt:lpstr>
      <vt:lpstr>PowerPoint Presentation</vt:lpstr>
      <vt:lpstr>Spice up your experience with detail</vt:lpstr>
      <vt:lpstr>Spice up your experience with detail</vt:lpstr>
      <vt:lpstr>PowerPoint Presentation</vt:lpstr>
      <vt:lpstr>Hide important facts about yourself</vt:lpstr>
      <vt:lpstr>What is “implicit bias”</vt:lpstr>
      <vt:lpstr>What is “implicit bias”</vt:lpstr>
      <vt:lpstr>What is “implicit bias”</vt:lpstr>
      <vt:lpstr>Examples of “Implicit bias triggers”</vt:lpstr>
      <vt:lpstr>How to navigate a job interview</vt:lpstr>
      <vt:lpstr>Be prepared</vt:lpstr>
      <vt:lpstr>Be prepared</vt:lpstr>
      <vt:lpstr>Be yourself</vt:lpstr>
      <vt:lpstr>Dress appropriately</vt:lpstr>
      <vt:lpstr>Tell your story</vt:lpstr>
      <vt:lpstr>How to navigate a job offer</vt:lpstr>
      <vt:lpstr>Is the job right for you?</vt:lpstr>
      <vt:lpstr>Is the employer right for you?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166</cp:revision>
  <dcterms:created xsi:type="dcterms:W3CDTF">2016-01-16T14:35:28Z</dcterms:created>
  <dcterms:modified xsi:type="dcterms:W3CDTF">2019-10-04T20:18:56Z</dcterms:modified>
</cp:coreProperties>
</file>